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6" r:id="rId11"/>
    <p:sldId id="258" r:id="rId12"/>
    <p:sldId id="268" r:id="rId13"/>
    <p:sldId id="269" r:id="rId14"/>
    <p:sldId id="271" r:id="rId15"/>
    <p:sldId id="272" r:id="rId16"/>
    <p:sldId id="274" r:id="rId17"/>
    <p:sldId id="275" r:id="rId1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5" d="100"/>
          <a:sy n="85" d="100"/>
        </p:scale>
        <p:origin x="-108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16C65E-E0E7-4148-824A-205F77C24E14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6A881FF9-995E-42F1-A4CD-A12881737C29}">
      <dgm:prSet phldrT="[Text]" custT="1"/>
      <dgm:spPr/>
      <dgm:t>
        <a:bodyPr/>
        <a:lstStyle/>
        <a:p>
          <a:r>
            <a:rPr lang="sk-SK" sz="3300" dirty="0" smtClean="0"/>
            <a:t>Voľné </a:t>
          </a:r>
          <a:r>
            <a:rPr lang="sk-SK" sz="3600" dirty="0" smtClean="0"/>
            <a:t>prostriedky</a:t>
          </a:r>
          <a:r>
            <a:rPr lang="sk-SK" sz="3300" dirty="0" smtClean="0"/>
            <a:t> na nové pôžitky</a:t>
          </a:r>
          <a:endParaRPr lang="sk-SK" sz="3300" dirty="0"/>
        </a:p>
      </dgm:t>
    </dgm:pt>
    <dgm:pt modelId="{078ADC6E-ED9B-4610-B976-1EE096F6C14A}" type="parTrans" cxnId="{DBAA3803-09C3-4601-AF7A-2A53593EC85F}">
      <dgm:prSet/>
      <dgm:spPr/>
      <dgm:t>
        <a:bodyPr/>
        <a:lstStyle/>
        <a:p>
          <a:endParaRPr lang="sk-SK"/>
        </a:p>
      </dgm:t>
    </dgm:pt>
    <dgm:pt modelId="{16C17AF4-0311-4FA5-81EE-A379276ED73B}" type="sibTrans" cxnId="{DBAA3803-09C3-4601-AF7A-2A53593EC85F}">
      <dgm:prSet/>
      <dgm:spPr/>
      <dgm:t>
        <a:bodyPr/>
        <a:lstStyle/>
        <a:p>
          <a:endParaRPr lang="sk-SK"/>
        </a:p>
      </dgm:t>
    </dgm:pt>
    <dgm:pt modelId="{57CB6D7A-D338-4402-9AF4-BC02C3521A7A}">
      <dgm:prSet phldrT="[Text]" custT="1"/>
      <dgm:spPr/>
      <dgm:t>
        <a:bodyPr/>
        <a:lstStyle/>
        <a:p>
          <a:pPr algn="ctr"/>
          <a:r>
            <a:rPr lang="sk-SK" sz="1800" dirty="0" smtClean="0"/>
            <a:t>Produktivita</a:t>
          </a:r>
        </a:p>
        <a:p>
          <a:pPr algn="ctr"/>
          <a:r>
            <a:rPr lang="sk-SK" sz="1800" dirty="0" smtClean="0"/>
            <a:t>zamestnanca</a:t>
          </a:r>
          <a:endParaRPr lang="sk-SK" sz="1800" dirty="0"/>
        </a:p>
      </dgm:t>
    </dgm:pt>
    <dgm:pt modelId="{1D179DA1-461C-4796-98AD-53D3322E6CA5}" type="parTrans" cxnId="{515726C0-DE8A-4EBA-B355-F7DF40E21D2D}">
      <dgm:prSet/>
      <dgm:spPr/>
      <dgm:t>
        <a:bodyPr/>
        <a:lstStyle/>
        <a:p>
          <a:endParaRPr lang="sk-SK"/>
        </a:p>
      </dgm:t>
    </dgm:pt>
    <dgm:pt modelId="{78A2BCE0-2DDA-4FC0-BC9D-985059F6C728}" type="sibTrans" cxnId="{515726C0-DE8A-4EBA-B355-F7DF40E21D2D}">
      <dgm:prSet/>
      <dgm:spPr/>
      <dgm:t>
        <a:bodyPr/>
        <a:lstStyle/>
        <a:p>
          <a:endParaRPr lang="sk-SK"/>
        </a:p>
      </dgm:t>
    </dgm:pt>
    <dgm:pt modelId="{820D783C-CAFD-4531-B319-12A7636F3940}">
      <dgm:prSet phldrT="[Text]" custT="1"/>
      <dgm:spPr/>
      <dgm:t>
        <a:bodyPr/>
        <a:lstStyle/>
        <a:p>
          <a:r>
            <a:rPr lang="sk-SK" sz="2400" dirty="0" smtClean="0"/>
            <a:t>Expanzia nových sektorov</a:t>
          </a:r>
          <a:endParaRPr lang="sk-SK" sz="2400" dirty="0"/>
        </a:p>
      </dgm:t>
    </dgm:pt>
    <dgm:pt modelId="{0A8743D3-9F8F-4AD1-B31B-83AC5A1ED552}" type="parTrans" cxnId="{05AD0BF6-4444-44B5-A820-F7B6A545F296}">
      <dgm:prSet/>
      <dgm:spPr/>
      <dgm:t>
        <a:bodyPr/>
        <a:lstStyle/>
        <a:p>
          <a:endParaRPr lang="sk-SK"/>
        </a:p>
      </dgm:t>
    </dgm:pt>
    <dgm:pt modelId="{A6A828C6-529E-47F5-81C3-B9BCDAF24B00}" type="sibTrans" cxnId="{05AD0BF6-4444-44B5-A820-F7B6A545F296}">
      <dgm:prSet/>
      <dgm:spPr/>
      <dgm:t>
        <a:bodyPr/>
        <a:lstStyle/>
        <a:p>
          <a:endParaRPr lang="sk-SK"/>
        </a:p>
      </dgm:t>
    </dgm:pt>
    <dgm:pt modelId="{8C60C0DB-9953-4B8C-90C8-CACB4A0ED190}" type="pres">
      <dgm:prSet presAssocID="{2D16C65E-E0E7-4148-824A-205F77C24E1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EB2281E-3700-4FCA-A967-493523221A6B}" type="pres">
      <dgm:prSet presAssocID="{6A881FF9-995E-42F1-A4CD-A12881737C29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BD8DC0E-D977-4101-8555-5BBA40313B43}" type="pres">
      <dgm:prSet presAssocID="{6A881FF9-995E-42F1-A4CD-A12881737C29}" presName="gear1srcNode" presStyleLbl="node1" presStyleIdx="0" presStyleCnt="3"/>
      <dgm:spPr/>
      <dgm:t>
        <a:bodyPr/>
        <a:lstStyle/>
        <a:p>
          <a:endParaRPr lang="sk-SK"/>
        </a:p>
      </dgm:t>
    </dgm:pt>
    <dgm:pt modelId="{9FE7F449-4B75-4EB2-B4EF-3536121FCF61}" type="pres">
      <dgm:prSet presAssocID="{6A881FF9-995E-42F1-A4CD-A12881737C29}" presName="gear1dstNode" presStyleLbl="node1" presStyleIdx="0" presStyleCnt="3"/>
      <dgm:spPr/>
      <dgm:t>
        <a:bodyPr/>
        <a:lstStyle/>
        <a:p>
          <a:endParaRPr lang="sk-SK"/>
        </a:p>
      </dgm:t>
    </dgm:pt>
    <dgm:pt modelId="{92F02B24-B9B1-4CE3-9E09-0FA66681CB4A}" type="pres">
      <dgm:prSet presAssocID="{57CB6D7A-D338-4402-9AF4-BC02C3521A7A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3B961903-59CB-4C9B-ACDE-4D89998B41B2}" type="pres">
      <dgm:prSet presAssocID="{57CB6D7A-D338-4402-9AF4-BC02C3521A7A}" presName="gear2srcNode" presStyleLbl="node1" presStyleIdx="1" presStyleCnt="3"/>
      <dgm:spPr/>
      <dgm:t>
        <a:bodyPr/>
        <a:lstStyle/>
        <a:p>
          <a:endParaRPr lang="sk-SK"/>
        </a:p>
      </dgm:t>
    </dgm:pt>
    <dgm:pt modelId="{B6F26BA1-F5B7-4158-AD5C-C0F68E298727}" type="pres">
      <dgm:prSet presAssocID="{57CB6D7A-D338-4402-9AF4-BC02C3521A7A}" presName="gear2dstNode" presStyleLbl="node1" presStyleIdx="1" presStyleCnt="3"/>
      <dgm:spPr/>
      <dgm:t>
        <a:bodyPr/>
        <a:lstStyle/>
        <a:p>
          <a:endParaRPr lang="sk-SK"/>
        </a:p>
      </dgm:t>
    </dgm:pt>
    <dgm:pt modelId="{5F6A1606-348C-4C6B-B432-6C3C82087036}" type="pres">
      <dgm:prSet presAssocID="{820D783C-CAFD-4531-B319-12A7636F3940}" presName="gear3" presStyleLbl="node1" presStyleIdx="2" presStyleCnt="3"/>
      <dgm:spPr/>
      <dgm:t>
        <a:bodyPr/>
        <a:lstStyle/>
        <a:p>
          <a:endParaRPr lang="sk-SK"/>
        </a:p>
      </dgm:t>
    </dgm:pt>
    <dgm:pt modelId="{601C2FDB-83E6-47F7-9D84-01A79F59B31F}" type="pres">
      <dgm:prSet presAssocID="{820D783C-CAFD-4531-B319-12A7636F394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146DEA1-6A1E-4343-8BA2-8A571B6E1E6E}" type="pres">
      <dgm:prSet presAssocID="{820D783C-CAFD-4531-B319-12A7636F3940}" presName="gear3srcNode" presStyleLbl="node1" presStyleIdx="2" presStyleCnt="3"/>
      <dgm:spPr/>
      <dgm:t>
        <a:bodyPr/>
        <a:lstStyle/>
        <a:p>
          <a:endParaRPr lang="sk-SK"/>
        </a:p>
      </dgm:t>
    </dgm:pt>
    <dgm:pt modelId="{CDA651A5-8ED0-43D1-8E62-02083575BC79}" type="pres">
      <dgm:prSet presAssocID="{820D783C-CAFD-4531-B319-12A7636F3940}" presName="gear3dstNode" presStyleLbl="node1" presStyleIdx="2" presStyleCnt="3"/>
      <dgm:spPr/>
      <dgm:t>
        <a:bodyPr/>
        <a:lstStyle/>
        <a:p>
          <a:endParaRPr lang="sk-SK"/>
        </a:p>
      </dgm:t>
    </dgm:pt>
    <dgm:pt modelId="{E98ED902-1AFD-4D20-B6C6-7965EEA4E57B}" type="pres">
      <dgm:prSet presAssocID="{16C17AF4-0311-4FA5-81EE-A379276ED73B}" presName="connector1" presStyleLbl="sibTrans2D1" presStyleIdx="0" presStyleCnt="3"/>
      <dgm:spPr/>
      <dgm:t>
        <a:bodyPr/>
        <a:lstStyle/>
        <a:p>
          <a:endParaRPr lang="sk-SK"/>
        </a:p>
      </dgm:t>
    </dgm:pt>
    <dgm:pt modelId="{51DF7387-7EFF-4607-B537-F10A364ED8FB}" type="pres">
      <dgm:prSet presAssocID="{78A2BCE0-2DDA-4FC0-BC9D-985059F6C728}" presName="connector2" presStyleLbl="sibTrans2D1" presStyleIdx="1" presStyleCnt="3"/>
      <dgm:spPr/>
      <dgm:t>
        <a:bodyPr/>
        <a:lstStyle/>
        <a:p>
          <a:endParaRPr lang="sk-SK"/>
        </a:p>
      </dgm:t>
    </dgm:pt>
    <dgm:pt modelId="{17D09180-C716-4C3A-B15F-2D5B39E5F717}" type="pres">
      <dgm:prSet presAssocID="{A6A828C6-529E-47F5-81C3-B9BCDAF24B00}" presName="connector3" presStyleLbl="sibTrans2D1" presStyleIdx="2" presStyleCnt="3"/>
      <dgm:spPr/>
      <dgm:t>
        <a:bodyPr/>
        <a:lstStyle/>
        <a:p>
          <a:endParaRPr lang="sk-SK"/>
        </a:p>
      </dgm:t>
    </dgm:pt>
  </dgm:ptLst>
  <dgm:cxnLst>
    <dgm:cxn modelId="{5E6AAAEF-55CB-4532-A782-2B554C1BA36A}" type="presOf" srcId="{820D783C-CAFD-4531-B319-12A7636F3940}" destId="{F146DEA1-6A1E-4343-8BA2-8A571B6E1E6E}" srcOrd="2" destOrd="0" presId="urn:microsoft.com/office/officeart/2005/8/layout/gear1"/>
    <dgm:cxn modelId="{BDA32B01-7C35-403C-BF04-68DB2AD03A50}" type="presOf" srcId="{820D783C-CAFD-4531-B319-12A7636F3940}" destId="{5F6A1606-348C-4C6B-B432-6C3C82087036}" srcOrd="0" destOrd="0" presId="urn:microsoft.com/office/officeart/2005/8/layout/gear1"/>
    <dgm:cxn modelId="{3D08FB16-6455-4D80-A6A4-C69BE8FCEB76}" type="presOf" srcId="{820D783C-CAFD-4531-B319-12A7636F3940}" destId="{601C2FDB-83E6-47F7-9D84-01A79F59B31F}" srcOrd="1" destOrd="0" presId="urn:microsoft.com/office/officeart/2005/8/layout/gear1"/>
    <dgm:cxn modelId="{3ED74DBC-EC6A-4F72-98FF-DC858747265F}" type="presOf" srcId="{6A881FF9-995E-42F1-A4CD-A12881737C29}" destId="{9FE7F449-4B75-4EB2-B4EF-3536121FCF61}" srcOrd="2" destOrd="0" presId="urn:microsoft.com/office/officeart/2005/8/layout/gear1"/>
    <dgm:cxn modelId="{208F8B92-44C1-4070-B633-25D04E2B8B28}" type="presOf" srcId="{57CB6D7A-D338-4402-9AF4-BC02C3521A7A}" destId="{B6F26BA1-F5B7-4158-AD5C-C0F68E298727}" srcOrd="2" destOrd="0" presId="urn:microsoft.com/office/officeart/2005/8/layout/gear1"/>
    <dgm:cxn modelId="{05AD0BF6-4444-44B5-A820-F7B6A545F296}" srcId="{2D16C65E-E0E7-4148-824A-205F77C24E14}" destId="{820D783C-CAFD-4531-B319-12A7636F3940}" srcOrd="2" destOrd="0" parTransId="{0A8743D3-9F8F-4AD1-B31B-83AC5A1ED552}" sibTransId="{A6A828C6-529E-47F5-81C3-B9BCDAF24B00}"/>
    <dgm:cxn modelId="{21AE8114-18BE-4495-A8AF-D20A777BDCA4}" type="presOf" srcId="{A6A828C6-529E-47F5-81C3-B9BCDAF24B00}" destId="{17D09180-C716-4C3A-B15F-2D5B39E5F717}" srcOrd="0" destOrd="0" presId="urn:microsoft.com/office/officeart/2005/8/layout/gear1"/>
    <dgm:cxn modelId="{DBAA3803-09C3-4601-AF7A-2A53593EC85F}" srcId="{2D16C65E-E0E7-4148-824A-205F77C24E14}" destId="{6A881FF9-995E-42F1-A4CD-A12881737C29}" srcOrd="0" destOrd="0" parTransId="{078ADC6E-ED9B-4610-B976-1EE096F6C14A}" sibTransId="{16C17AF4-0311-4FA5-81EE-A379276ED73B}"/>
    <dgm:cxn modelId="{0B3EC454-390B-4F81-A9C0-54E8932EDADE}" type="presOf" srcId="{16C17AF4-0311-4FA5-81EE-A379276ED73B}" destId="{E98ED902-1AFD-4D20-B6C6-7965EEA4E57B}" srcOrd="0" destOrd="0" presId="urn:microsoft.com/office/officeart/2005/8/layout/gear1"/>
    <dgm:cxn modelId="{C4089B44-9B73-41CD-A462-0A858D563484}" type="presOf" srcId="{6A881FF9-995E-42F1-A4CD-A12881737C29}" destId="{6EB2281E-3700-4FCA-A967-493523221A6B}" srcOrd="0" destOrd="0" presId="urn:microsoft.com/office/officeart/2005/8/layout/gear1"/>
    <dgm:cxn modelId="{515726C0-DE8A-4EBA-B355-F7DF40E21D2D}" srcId="{2D16C65E-E0E7-4148-824A-205F77C24E14}" destId="{57CB6D7A-D338-4402-9AF4-BC02C3521A7A}" srcOrd="1" destOrd="0" parTransId="{1D179DA1-461C-4796-98AD-53D3322E6CA5}" sibTransId="{78A2BCE0-2DDA-4FC0-BC9D-985059F6C728}"/>
    <dgm:cxn modelId="{0C5224AD-E0C0-42B7-B80E-9679DB635B28}" type="presOf" srcId="{820D783C-CAFD-4531-B319-12A7636F3940}" destId="{CDA651A5-8ED0-43D1-8E62-02083575BC79}" srcOrd="3" destOrd="0" presId="urn:microsoft.com/office/officeart/2005/8/layout/gear1"/>
    <dgm:cxn modelId="{4EE702FD-8644-446B-B9E9-630B0524693B}" type="presOf" srcId="{57CB6D7A-D338-4402-9AF4-BC02C3521A7A}" destId="{3B961903-59CB-4C9B-ACDE-4D89998B41B2}" srcOrd="1" destOrd="0" presId="urn:microsoft.com/office/officeart/2005/8/layout/gear1"/>
    <dgm:cxn modelId="{00CE86A9-D2C9-4A10-834C-68E87F1A64A5}" type="presOf" srcId="{57CB6D7A-D338-4402-9AF4-BC02C3521A7A}" destId="{92F02B24-B9B1-4CE3-9E09-0FA66681CB4A}" srcOrd="0" destOrd="0" presId="urn:microsoft.com/office/officeart/2005/8/layout/gear1"/>
    <dgm:cxn modelId="{F72EA80F-1C0E-49E1-8ABA-52125DD9DFE7}" type="presOf" srcId="{78A2BCE0-2DDA-4FC0-BC9D-985059F6C728}" destId="{51DF7387-7EFF-4607-B537-F10A364ED8FB}" srcOrd="0" destOrd="0" presId="urn:microsoft.com/office/officeart/2005/8/layout/gear1"/>
    <dgm:cxn modelId="{C10AF93E-0F96-4618-A941-0A4F1B134AF1}" type="presOf" srcId="{6A881FF9-995E-42F1-A4CD-A12881737C29}" destId="{5BD8DC0E-D977-4101-8555-5BBA40313B43}" srcOrd="1" destOrd="0" presId="urn:microsoft.com/office/officeart/2005/8/layout/gear1"/>
    <dgm:cxn modelId="{4617F0AA-3602-47FF-8F96-6279CC4531EC}" type="presOf" srcId="{2D16C65E-E0E7-4148-824A-205F77C24E14}" destId="{8C60C0DB-9953-4B8C-90C8-CACB4A0ED190}" srcOrd="0" destOrd="0" presId="urn:microsoft.com/office/officeart/2005/8/layout/gear1"/>
    <dgm:cxn modelId="{0B7C160C-F32F-405E-B994-0B97BA0A788E}" type="presParOf" srcId="{8C60C0DB-9953-4B8C-90C8-CACB4A0ED190}" destId="{6EB2281E-3700-4FCA-A967-493523221A6B}" srcOrd="0" destOrd="0" presId="urn:microsoft.com/office/officeart/2005/8/layout/gear1"/>
    <dgm:cxn modelId="{D6C34D2C-B46D-4688-BF8D-78E3E1D89667}" type="presParOf" srcId="{8C60C0DB-9953-4B8C-90C8-CACB4A0ED190}" destId="{5BD8DC0E-D977-4101-8555-5BBA40313B43}" srcOrd="1" destOrd="0" presId="urn:microsoft.com/office/officeart/2005/8/layout/gear1"/>
    <dgm:cxn modelId="{A88A0674-4B70-4311-8826-B046E39287A1}" type="presParOf" srcId="{8C60C0DB-9953-4B8C-90C8-CACB4A0ED190}" destId="{9FE7F449-4B75-4EB2-B4EF-3536121FCF61}" srcOrd="2" destOrd="0" presId="urn:microsoft.com/office/officeart/2005/8/layout/gear1"/>
    <dgm:cxn modelId="{7664C549-D75E-404B-A8FE-0C5367F89220}" type="presParOf" srcId="{8C60C0DB-9953-4B8C-90C8-CACB4A0ED190}" destId="{92F02B24-B9B1-4CE3-9E09-0FA66681CB4A}" srcOrd="3" destOrd="0" presId="urn:microsoft.com/office/officeart/2005/8/layout/gear1"/>
    <dgm:cxn modelId="{0998ACC2-6AA5-418F-BAC0-B2C63C9A2054}" type="presParOf" srcId="{8C60C0DB-9953-4B8C-90C8-CACB4A0ED190}" destId="{3B961903-59CB-4C9B-ACDE-4D89998B41B2}" srcOrd="4" destOrd="0" presId="urn:microsoft.com/office/officeart/2005/8/layout/gear1"/>
    <dgm:cxn modelId="{BFF1D753-812E-41E5-98A1-E99572B4D02B}" type="presParOf" srcId="{8C60C0DB-9953-4B8C-90C8-CACB4A0ED190}" destId="{B6F26BA1-F5B7-4158-AD5C-C0F68E298727}" srcOrd="5" destOrd="0" presId="urn:microsoft.com/office/officeart/2005/8/layout/gear1"/>
    <dgm:cxn modelId="{097A8AEE-9C09-4553-8E8C-2F851044C3D7}" type="presParOf" srcId="{8C60C0DB-9953-4B8C-90C8-CACB4A0ED190}" destId="{5F6A1606-348C-4C6B-B432-6C3C82087036}" srcOrd="6" destOrd="0" presId="urn:microsoft.com/office/officeart/2005/8/layout/gear1"/>
    <dgm:cxn modelId="{817E6836-27C7-4696-8881-A3F52892AB5C}" type="presParOf" srcId="{8C60C0DB-9953-4B8C-90C8-CACB4A0ED190}" destId="{601C2FDB-83E6-47F7-9D84-01A79F59B31F}" srcOrd="7" destOrd="0" presId="urn:microsoft.com/office/officeart/2005/8/layout/gear1"/>
    <dgm:cxn modelId="{0EA4135D-65F6-4138-83BB-28AAEAC30B0F}" type="presParOf" srcId="{8C60C0DB-9953-4B8C-90C8-CACB4A0ED190}" destId="{F146DEA1-6A1E-4343-8BA2-8A571B6E1E6E}" srcOrd="8" destOrd="0" presId="urn:microsoft.com/office/officeart/2005/8/layout/gear1"/>
    <dgm:cxn modelId="{221712FA-1870-4DCA-BE0B-B5A354D16073}" type="presParOf" srcId="{8C60C0DB-9953-4B8C-90C8-CACB4A0ED190}" destId="{CDA651A5-8ED0-43D1-8E62-02083575BC79}" srcOrd="9" destOrd="0" presId="urn:microsoft.com/office/officeart/2005/8/layout/gear1"/>
    <dgm:cxn modelId="{1E8DF3FB-C6EB-459B-BE50-4A91140FEFAA}" type="presParOf" srcId="{8C60C0DB-9953-4B8C-90C8-CACB4A0ED190}" destId="{E98ED902-1AFD-4D20-B6C6-7965EEA4E57B}" srcOrd="10" destOrd="0" presId="urn:microsoft.com/office/officeart/2005/8/layout/gear1"/>
    <dgm:cxn modelId="{D4F3CAA8-E05B-404A-BFE3-3E828FCA4D18}" type="presParOf" srcId="{8C60C0DB-9953-4B8C-90C8-CACB4A0ED190}" destId="{51DF7387-7EFF-4607-B537-F10A364ED8FB}" srcOrd="11" destOrd="0" presId="urn:microsoft.com/office/officeart/2005/8/layout/gear1"/>
    <dgm:cxn modelId="{71B27312-E942-4857-913C-6299C4B9B010}" type="presParOf" srcId="{8C60C0DB-9953-4B8C-90C8-CACB4A0ED190}" destId="{17D09180-C716-4C3A-B15F-2D5B39E5F71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16C65E-E0E7-4148-824A-205F77C24E14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6A881FF9-995E-42F1-A4CD-A12881737C29}">
      <dgm:prSet phldrT="[Text]" custT="1"/>
      <dgm:spPr/>
      <dgm:t>
        <a:bodyPr/>
        <a:lstStyle/>
        <a:p>
          <a:r>
            <a:rPr lang="sk-SK" sz="3300" dirty="0" smtClean="0"/>
            <a:t>Voľné </a:t>
          </a:r>
          <a:r>
            <a:rPr lang="sk-SK" sz="3600" dirty="0" smtClean="0"/>
            <a:t>prostriedky</a:t>
          </a:r>
          <a:r>
            <a:rPr lang="sk-SK" sz="3300" dirty="0" smtClean="0"/>
            <a:t> na nové pôžitky</a:t>
          </a:r>
          <a:endParaRPr lang="sk-SK" sz="3300" dirty="0"/>
        </a:p>
      </dgm:t>
    </dgm:pt>
    <dgm:pt modelId="{078ADC6E-ED9B-4610-B976-1EE096F6C14A}" type="parTrans" cxnId="{DBAA3803-09C3-4601-AF7A-2A53593EC85F}">
      <dgm:prSet/>
      <dgm:spPr/>
      <dgm:t>
        <a:bodyPr/>
        <a:lstStyle/>
        <a:p>
          <a:endParaRPr lang="sk-SK"/>
        </a:p>
      </dgm:t>
    </dgm:pt>
    <dgm:pt modelId="{16C17AF4-0311-4FA5-81EE-A379276ED73B}" type="sibTrans" cxnId="{DBAA3803-09C3-4601-AF7A-2A53593EC85F}">
      <dgm:prSet/>
      <dgm:spPr/>
      <dgm:t>
        <a:bodyPr/>
        <a:lstStyle/>
        <a:p>
          <a:endParaRPr lang="sk-SK"/>
        </a:p>
      </dgm:t>
    </dgm:pt>
    <dgm:pt modelId="{57CB6D7A-D338-4402-9AF4-BC02C3521A7A}">
      <dgm:prSet phldrT="[Text]" custT="1"/>
      <dgm:spPr/>
      <dgm:t>
        <a:bodyPr/>
        <a:lstStyle/>
        <a:p>
          <a:pPr algn="ctr"/>
          <a:r>
            <a:rPr lang="sk-SK" sz="1800" dirty="0" smtClean="0"/>
            <a:t>Produktivita</a:t>
          </a:r>
        </a:p>
        <a:p>
          <a:pPr algn="ctr"/>
          <a:r>
            <a:rPr lang="sk-SK" sz="1800" dirty="0" smtClean="0"/>
            <a:t>zamestnanca</a:t>
          </a:r>
          <a:endParaRPr lang="sk-SK" sz="1800" dirty="0"/>
        </a:p>
      </dgm:t>
    </dgm:pt>
    <dgm:pt modelId="{1D179DA1-461C-4796-98AD-53D3322E6CA5}" type="parTrans" cxnId="{515726C0-DE8A-4EBA-B355-F7DF40E21D2D}">
      <dgm:prSet/>
      <dgm:spPr/>
      <dgm:t>
        <a:bodyPr/>
        <a:lstStyle/>
        <a:p>
          <a:endParaRPr lang="sk-SK"/>
        </a:p>
      </dgm:t>
    </dgm:pt>
    <dgm:pt modelId="{78A2BCE0-2DDA-4FC0-BC9D-985059F6C728}" type="sibTrans" cxnId="{515726C0-DE8A-4EBA-B355-F7DF40E21D2D}">
      <dgm:prSet/>
      <dgm:spPr/>
      <dgm:t>
        <a:bodyPr/>
        <a:lstStyle/>
        <a:p>
          <a:endParaRPr lang="sk-SK"/>
        </a:p>
      </dgm:t>
    </dgm:pt>
    <dgm:pt modelId="{820D783C-CAFD-4531-B319-12A7636F3940}">
      <dgm:prSet phldrT="[Text]" custT="1"/>
      <dgm:spPr/>
      <dgm:t>
        <a:bodyPr/>
        <a:lstStyle/>
        <a:p>
          <a:r>
            <a:rPr lang="sk-SK" sz="2400" dirty="0" smtClean="0"/>
            <a:t>Expanzia nových sektorov</a:t>
          </a:r>
          <a:endParaRPr lang="sk-SK" sz="2400" dirty="0"/>
        </a:p>
      </dgm:t>
    </dgm:pt>
    <dgm:pt modelId="{0A8743D3-9F8F-4AD1-B31B-83AC5A1ED552}" type="parTrans" cxnId="{05AD0BF6-4444-44B5-A820-F7B6A545F296}">
      <dgm:prSet/>
      <dgm:spPr/>
      <dgm:t>
        <a:bodyPr/>
        <a:lstStyle/>
        <a:p>
          <a:endParaRPr lang="sk-SK"/>
        </a:p>
      </dgm:t>
    </dgm:pt>
    <dgm:pt modelId="{A6A828C6-529E-47F5-81C3-B9BCDAF24B00}" type="sibTrans" cxnId="{05AD0BF6-4444-44B5-A820-F7B6A545F296}">
      <dgm:prSet/>
      <dgm:spPr/>
      <dgm:t>
        <a:bodyPr/>
        <a:lstStyle/>
        <a:p>
          <a:endParaRPr lang="sk-SK"/>
        </a:p>
      </dgm:t>
    </dgm:pt>
    <dgm:pt modelId="{8C60C0DB-9953-4B8C-90C8-CACB4A0ED190}" type="pres">
      <dgm:prSet presAssocID="{2D16C65E-E0E7-4148-824A-205F77C24E1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EB2281E-3700-4FCA-A967-493523221A6B}" type="pres">
      <dgm:prSet presAssocID="{6A881FF9-995E-42F1-A4CD-A12881737C29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BD8DC0E-D977-4101-8555-5BBA40313B43}" type="pres">
      <dgm:prSet presAssocID="{6A881FF9-995E-42F1-A4CD-A12881737C29}" presName="gear1srcNode" presStyleLbl="node1" presStyleIdx="0" presStyleCnt="3"/>
      <dgm:spPr/>
      <dgm:t>
        <a:bodyPr/>
        <a:lstStyle/>
        <a:p>
          <a:endParaRPr lang="sk-SK"/>
        </a:p>
      </dgm:t>
    </dgm:pt>
    <dgm:pt modelId="{9FE7F449-4B75-4EB2-B4EF-3536121FCF61}" type="pres">
      <dgm:prSet presAssocID="{6A881FF9-995E-42F1-A4CD-A12881737C29}" presName="gear1dstNode" presStyleLbl="node1" presStyleIdx="0" presStyleCnt="3"/>
      <dgm:spPr/>
      <dgm:t>
        <a:bodyPr/>
        <a:lstStyle/>
        <a:p>
          <a:endParaRPr lang="sk-SK"/>
        </a:p>
      </dgm:t>
    </dgm:pt>
    <dgm:pt modelId="{92F02B24-B9B1-4CE3-9E09-0FA66681CB4A}" type="pres">
      <dgm:prSet presAssocID="{57CB6D7A-D338-4402-9AF4-BC02C3521A7A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3B961903-59CB-4C9B-ACDE-4D89998B41B2}" type="pres">
      <dgm:prSet presAssocID="{57CB6D7A-D338-4402-9AF4-BC02C3521A7A}" presName="gear2srcNode" presStyleLbl="node1" presStyleIdx="1" presStyleCnt="3"/>
      <dgm:spPr/>
      <dgm:t>
        <a:bodyPr/>
        <a:lstStyle/>
        <a:p>
          <a:endParaRPr lang="sk-SK"/>
        </a:p>
      </dgm:t>
    </dgm:pt>
    <dgm:pt modelId="{B6F26BA1-F5B7-4158-AD5C-C0F68E298727}" type="pres">
      <dgm:prSet presAssocID="{57CB6D7A-D338-4402-9AF4-BC02C3521A7A}" presName="gear2dstNode" presStyleLbl="node1" presStyleIdx="1" presStyleCnt="3"/>
      <dgm:spPr/>
      <dgm:t>
        <a:bodyPr/>
        <a:lstStyle/>
        <a:p>
          <a:endParaRPr lang="sk-SK"/>
        </a:p>
      </dgm:t>
    </dgm:pt>
    <dgm:pt modelId="{5F6A1606-348C-4C6B-B432-6C3C82087036}" type="pres">
      <dgm:prSet presAssocID="{820D783C-CAFD-4531-B319-12A7636F3940}" presName="gear3" presStyleLbl="node1" presStyleIdx="2" presStyleCnt="3"/>
      <dgm:spPr/>
      <dgm:t>
        <a:bodyPr/>
        <a:lstStyle/>
        <a:p>
          <a:endParaRPr lang="sk-SK"/>
        </a:p>
      </dgm:t>
    </dgm:pt>
    <dgm:pt modelId="{601C2FDB-83E6-47F7-9D84-01A79F59B31F}" type="pres">
      <dgm:prSet presAssocID="{820D783C-CAFD-4531-B319-12A7636F394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F146DEA1-6A1E-4343-8BA2-8A571B6E1E6E}" type="pres">
      <dgm:prSet presAssocID="{820D783C-CAFD-4531-B319-12A7636F3940}" presName="gear3srcNode" presStyleLbl="node1" presStyleIdx="2" presStyleCnt="3"/>
      <dgm:spPr/>
      <dgm:t>
        <a:bodyPr/>
        <a:lstStyle/>
        <a:p>
          <a:endParaRPr lang="sk-SK"/>
        </a:p>
      </dgm:t>
    </dgm:pt>
    <dgm:pt modelId="{CDA651A5-8ED0-43D1-8E62-02083575BC79}" type="pres">
      <dgm:prSet presAssocID="{820D783C-CAFD-4531-B319-12A7636F3940}" presName="gear3dstNode" presStyleLbl="node1" presStyleIdx="2" presStyleCnt="3"/>
      <dgm:spPr/>
      <dgm:t>
        <a:bodyPr/>
        <a:lstStyle/>
        <a:p>
          <a:endParaRPr lang="sk-SK"/>
        </a:p>
      </dgm:t>
    </dgm:pt>
    <dgm:pt modelId="{E98ED902-1AFD-4D20-B6C6-7965EEA4E57B}" type="pres">
      <dgm:prSet presAssocID="{16C17AF4-0311-4FA5-81EE-A379276ED73B}" presName="connector1" presStyleLbl="sibTrans2D1" presStyleIdx="0" presStyleCnt="3"/>
      <dgm:spPr/>
      <dgm:t>
        <a:bodyPr/>
        <a:lstStyle/>
        <a:p>
          <a:endParaRPr lang="sk-SK"/>
        </a:p>
      </dgm:t>
    </dgm:pt>
    <dgm:pt modelId="{51DF7387-7EFF-4607-B537-F10A364ED8FB}" type="pres">
      <dgm:prSet presAssocID="{78A2BCE0-2DDA-4FC0-BC9D-985059F6C728}" presName="connector2" presStyleLbl="sibTrans2D1" presStyleIdx="1" presStyleCnt="3"/>
      <dgm:spPr/>
      <dgm:t>
        <a:bodyPr/>
        <a:lstStyle/>
        <a:p>
          <a:endParaRPr lang="sk-SK"/>
        </a:p>
      </dgm:t>
    </dgm:pt>
    <dgm:pt modelId="{17D09180-C716-4C3A-B15F-2D5B39E5F717}" type="pres">
      <dgm:prSet presAssocID="{A6A828C6-529E-47F5-81C3-B9BCDAF24B00}" presName="connector3" presStyleLbl="sibTrans2D1" presStyleIdx="2" presStyleCnt="3"/>
      <dgm:spPr/>
      <dgm:t>
        <a:bodyPr/>
        <a:lstStyle/>
        <a:p>
          <a:endParaRPr lang="sk-SK"/>
        </a:p>
      </dgm:t>
    </dgm:pt>
  </dgm:ptLst>
  <dgm:cxnLst>
    <dgm:cxn modelId="{F1E64AFE-F603-483F-969A-E3BC73A98DFC}" type="presOf" srcId="{6A881FF9-995E-42F1-A4CD-A12881737C29}" destId="{5BD8DC0E-D977-4101-8555-5BBA40313B43}" srcOrd="1" destOrd="0" presId="urn:microsoft.com/office/officeart/2005/8/layout/gear1"/>
    <dgm:cxn modelId="{7CE20462-C6A5-4D8B-A82E-45E280140E25}" type="presOf" srcId="{820D783C-CAFD-4531-B319-12A7636F3940}" destId="{CDA651A5-8ED0-43D1-8E62-02083575BC79}" srcOrd="3" destOrd="0" presId="urn:microsoft.com/office/officeart/2005/8/layout/gear1"/>
    <dgm:cxn modelId="{FB5A06CC-2094-4EDF-BC1C-7D5274A63E7E}" type="presOf" srcId="{820D783C-CAFD-4531-B319-12A7636F3940}" destId="{F146DEA1-6A1E-4343-8BA2-8A571B6E1E6E}" srcOrd="2" destOrd="0" presId="urn:microsoft.com/office/officeart/2005/8/layout/gear1"/>
    <dgm:cxn modelId="{7DB8C46A-13A3-4F5B-B73B-EB15F139050C}" type="presOf" srcId="{78A2BCE0-2DDA-4FC0-BC9D-985059F6C728}" destId="{51DF7387-7EFF-4607-B537-F10A364ED8FB}" srcOrd="0" destOrd="0" presId="urn:microsoft.com/office/officeart/2005/8/layout/gear1"/>
    <dgm:cxn modelId="{76CD1200-D942-4B5F-AD04-0F42B2FACB36}" type="presOf" srcId="{16C17AF4-0311-4FA5-81EE-A379276ED73B}" destId="{E98ED902-1AFD-4D20-B6C6-7965EEA4E57B}" srcOrd="0" destOrd="0" presId="urn:microsoft.com/office/officeart/2005/8/layout/gear1"/>
    <dgm:cxn modelId="{71A11E4D-37F0-4AE6-B9FD-5B02417190E0}" type="presOf" srcId="{2D16C65E-E0E7-4148-824A-205F77C24E14}" destId="{8C60C0DB-9953-4B8C-90C8-CACB4A0ED190}" srcOrd="0" destOrd="0" presId="urn:microsoft.com/office/officeart/2005/8/layout/gear1"/>
    <dgm:cxn modelId="{05AD0BF6-4444-44B5-A820-F7B6A545F296}" srcId="{2D16C65E-E0E7-4148-824A-205F77C24E14}" destId="{820D783C-CAFD-4531-B319-12A7636F3940}" srcOrd="2" destOrd="0" parTransId="{0A8743D3-9F8F-4AD1-B31B-83AC5A1ED552}" sibTransId="{A6A828C6-529E-47F5-81C3-B9BCDAF24B00}"/>
    <dgm:cxn modelId="{6322765B-4CDB-4597-A564-4526A4EBB92B}" type="presOf" srcId="{820D783C-CAFD-4531-B319-12A7636F3940}" destId="{601C2FDB-83E6-47F7-9D84-01A79F59B31F}" srcOrd="1" destOrd="0" presId="urn:microsoft.com/office/officeart/2005/8/layout/gear1"/>
    <dgm:cxn modelId="{522B53ED-7F35-4D61-9662-5F048212EF83}" type="presOf" srcId="{57CB6D7A-D338-4402-9AF4-BC02C3521A7A}" destId="{3B961903-59CB-4C9B-ACDE-4D89998B41B2}" srcOrd="1" destOrd="0" presId="urn:microsoft.com/office/officeart/2005/8/layout/gear1"/>
    <dgm:cxn modelId="{E273B7E3-B192-4C97-8E4B-932E67BA3DD6}" type="presOf" srcId="{820D783C-CAFD-4531-B319-12A7636F3940}" destId="{5F6A1606-348C-4C6B-B432-6C3C82087036}" srcOrd="0" destOrd="0" presId="urn:microsoft.com/office/officeart/2005/8/layout/gear1"/>
    <dgm:cxn modelId="{D195A203-575E-440F-A67F-26A4F4258CC4}" type="presOf" srcId="{57CB6D7A-D338-4402-9AF4-BC02C3521A7A}" destId="{B6F26BA1-F5B7-4158-AD5C-C0F68E298727}" srcOrd="2" destOrd="0" presId="urn:microsoft.com/office/officeart/2005/8/layout/gear1"/>
    <dgm:cxn modelId="{DBAA3803-09C3-4601-AF7A-2A53593EC85F}" srcId="{2D16C65E-E0E7-4148-824A-205F77C24E14}" destId="{6A881FF9-995E-42F1-A4CD-A12881737C29}" srcOrd="0" destOrd="0" parTransId="{078ADC6E-ED9B-4610-B976-1EE096F6C14A}" sibTransId="{16C17AF4-0311-4FA5-81EE-A379276ED73B}"/>
    <dgm:cxn modelId="{F445EF48-6205-4328-A221-8D4362355A77}" type="presOf" srcId="{6A881FF9-995E-42F1-A4CD-A12881737C29}" destId="{6EB2281E-3700-4FCA-A967-493523221A6B}" srcOrd="0" destOrd="0" presId="urn:microsoft.com/office/officeart/2005/8/layout/gear1"/>
    <dgm:cxn modelId="{515726C0-DE8A-4EBA-B355-F7DF40E21D2D}" srcId="{2D16C65E-E0E7-4148-824A-205F77C24E14}" destId="{57CB6D7A-D338-4402-9AF4-BC02C3521A7A}" srcOrd="1" destOrd="0" parTransId="{1D179DA1-461C-4796-98AD-53D3322E6CA5}" sibTransId="{78A2BCE0-2DDA-4FC0-BC9D-985059F6C728}"/>
    <dgm:cxn modelId="{12142786-2AB2-4AAB-9949-BB737659F7AE}" type="presOf" srcId="{A6A828C6-529E-47F5-81C3-B9BCDAF24B00}" destId="{17D09180-C716-4C3A-B15F-2D5B39E5F717}" srcOrd="0" destOrd="0" presId="urn:microsoft.com/office/officeart/2005/8/layout/gear1"/>
    <dgm:cxn modelId="{79ABB7D6-35C6-41DC-8D18-40DC5A9FCA71}" type="presOf" srcId="{6A881FF9-995E-42F1-A4CD-A12881737C29}" destId="{9FE7F449-4B75-4EB2-B4EF-3536121FCF61}" srcOrd="2" destOrd="0" presId="urn:microsoft.com/office/officeart/2005/8/layout/gear1"/>
    <dgm:cxn modelId="{445E8E40-9924-4EDB-847A-0E70355CE3E8}" type="presOf" srcId="{57CB6D7A-D338-4402-9AF4-BC02C3521A7A}" destId="{92F02B24-B9B1-4CE3-9E09-0FA66681CB4A}" srcOrd="0" destOrd="0" presId="urn:microsoft.com/office/officeart/2005/8/layout/gear1"/>
    <dgm:cxn modelId="{CB45EC43-677C-483D-8442-E24DE0797E61}" type="presParOf" srcId="{8C60C0DB-9953-4B8C-90C8-CACB4A0ED190}" destId="{6EB2281E-3700-4FCA-A967-493523221A6B}" srcOrd="0" destOrd="0" presId="urn:microsoft.com/office/officeart/2005/8/layout/gear1"/>
    <dgm:cxn modelId="{9BABFF12-4E0A-446F-BF28-4E81AB974856}" type="presParOf" srcId="{8C60C0DB-9953-4B8C-90C8-CACB4A0ED190}" destId="{5BD8DC0E-D977-4101-8555-5BBA40313B43}" srcOrd="1" destOrd="0" presId="urn:microsoft.com/office/officeart/2005/8/layout/gear1"/>
    <dgm:cxn modelId="{4223EC52-FE8A-4542-BA79-3287B899B5A0}" type="presParOf" srcId="{8C60C0DB-9953-4B8C-90C8-CACB4A0ED190}" destId="{9FE7F449-4B75-4EB2-B4EF-3536121FCF61}" srcOrd="2" destOrd="0" presId="urn:microsoft.com/office/officeart/2005/8/layout/gear1"/>
    <dgm:cxn modelId="{DADA6D29-128F-41F8-BB28-8B097F99BE09}" type="presParOf" srcId="{8C60C0DB-9953-4B8C-90C8-CACB4A0ED190}" destId="{92F02B24-B9B1-4CE3-9E09-0FA66681CB4A}" srcOrd="3" destOrd="0" presId="urn:microsoft.com/office/officeart/2005/8/layout/gear1"/>
    <dgm:cxn modelId="{345D1442-A86E-452F-858D-D90ABCCE5585}" type="presParOf" srcId="{8C60C0DB-9953-4B8C-90C8-CACB4A0ED190}" destId="{3B961903-59CB-4C9B-ACDE-4D89998B41B2}" srcOrd="4" destOrd="0" presId="urn:microsoft.com/office/officeart/2005/8/layout/gear1"/>
    <dgm:cxn modelId="{0BD14693-F783-4380-8411-2460927EA982}" type="presParOf" srcId="{8C60C0DB-9953-4B8C-90C8-CACB4A0ED190}" destId="{B6F26BA1-F5B7-4158-AD5C-C0F68E298727}" srcOrd="5" destOrd="0" presId="urn:microsoft.com/office/officeart/2005/8/layout/gear1"/>
    <dgm:cxn modelId="{32DC4DA7-735C-4034-B244-79A5E325D82C}" type="presParOf" srcId="{8C60C0DB-9953-4B8C-90C8-CACB4A0ED190}" destId="{5F6A1606-348C-4C6B-B432-6C3C82087036}" srcOrd="6" destOrd="0" presId="urn:microsoft.com/office/officeart/2005/8/layout/gear1"/>
    <dgm:cxn modelId="{6AF402B7-2E4D-4482-A6C8-8FC574C9F51C}" type="presParOf" srcId="{8C60C0DB-9953-4B8C-90C8-CACB4A0ED190}" destId="{601C2FDB-83E6-47F7-9D84-01A79F59B31F}" srcOrd="7" destOrd="0" presId="urn:microsoft.com/office/officeart/2005/8/layout/gear1"/>
    <dgm:cxn modelId="{CD3B3D38-5F06-4A08-8524-3A8B37740792}" type="presParOf" srcId="{8C60C0DB-9953-4B8C-90C8-CACB4A0ED190}" destId="{F146DEA1-6A1E-4343-8BA2-8A571B6E1E6E}" srcOrd="8" destOrd="0" presId="urn:microsoft.com/office/officeart/2005/8/layout/gear1"/>
    <dgm:cxn modelId="{C911D30E-E0EF-4F34-A5F2-D9B32E93FA0B}" type="presParOf" srcId="{8C60C0DB-9953-4B8C-90C8-CACB4A0ED190}" destId="{CDA651A5-8ED0-43D1-8E62-02083575BC79}" srcOrd="9" destOrd="0" presId="urn:microsoft.com/office/officeart/2005/8/layout/gear1"/>
    <dgm:cxn modelId="{C04A2846-D6DB-45E6-89AB-A4469A8A5A11}" type="presParOf" srcId="{8C60C0DB-9953-4B8C-90C8-CACB4A0ED190}" destId="{E98ED902-1AFD-4D20-B6C6-7965EEA4E57B}" srcOrd="10" destOrd="0" presId="urn:microsoft.com/office/officeart/2005/8/layout/gear1"/>
    <dgm:cxn modelId="{5C9D439F-51C3-4828-856E-611B26038459}" type="presParOf" srcId="{8C60C0DB-9953-4B8C-90C8-CACB4A0ED190}" destId="{51DF7387-7EFF-4607-B537-F10A364ED8FB}" srcOrd="11" destOrd="0" presId="urn:microsoft.com/office/officeart/2005/8/layout/gear1"/>
    <dgm:cxn modelId="{3A363C09-2C0F-48A2-955F-2BC187009C0A}" type="presParOf" srcId="{8C60C0DB-9953-4B8C-90C8-CACB4A0ED190}" destId="{17D09180-C716-4C3A-B15F-2D5B39E5F71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2281E-3700-4FCA-A967-493523221A6B}">
      <dsp:nvSpPr>
        <dsp:cNvPr id="0" name=""/>
        <dsp:cNvSpPr/>
      </dsp:nvSpPr>
      <dsp:spPr>
        <a:xfrm>
          <a:off x="4797477" y="3076099"/>
          <a:ext cx="3759677" cy="3759677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300" kern="1200" dirty="0" smtClean="0"/>
            <a:t>Voľné </a:t>
          </a:r>
          <a:r>
            <a:rPr lang="sk-SK" sz="3600" kern="1200" dirty="0" smtClean="0"/>
            <a:t>prostriedky</a:t>
          </a:r>
          <a:r>
            <a:rPr lang="sk-SK" sz="3300" kern="1200" dirty="0" smtClean="0"/>
            <a:t> na nové pôžitky</a:t>
          </a:r>
          <a:endParaRPr lang="sk-SK" sz="3300" kern="1200" dirty="0"/>
        </a:p>
      </dsp:txBody>
      <dsp:txXfrm>
        <a:off x="5553339" y="3956785"/>
        <a:ext cx="2247953" cy="1932552"/>
      </dsp:txXfrm>
    </dsp:sp>
    <dsp:sp modelId="{92F02B24-B9B1-4CE3-9E09-0FA66681CB4A}">
      <dsp:nvSpPr>
        <dsp:cNvPr id="0" name=""/>
        <dsp:cNvSpPr/>
      </dsp:nvSpPr>
      <dsp:spPr>
        <a:xfrm>
          <a:off x="2610028" y="2187448"/>
          <a:ext cx="2734310" cy="273431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Produktivita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zamestnanca</a:t>
          </a:r>
          <a:endParaRPr lang="sk-SK" sz="1800" kern="1200" dirty="0"/>
        </a:p>
      </dsp:txBody>
      <dsp:txXfrm>
        <a:off x="3298399" y="2879979"/>
        <a:ext cx="1357568" cy="1349248"/>
      </dsp:txXfrm>
    </dsp:sp>
    <dsp:sp modelId="{5F6A1606-348C-4C6B-B432-6C3C82087036}">
      <dsp:nvSpPr>
        <dsp:cNvPr id="0" name=""/>
        <dsp:cNvSpPr/>
      </dsp:nvSpPr>
      <dsp:spPr>
        <a:xfrm rot="20700000">
          <a:off x="4141521" y="301053"/>
          <a:ext cx="2679066" cy="267906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dirty="0" smtClean="0"/>
            <a:t>Expanzia nových sektorov</a:t>
          </a:r>
          <a:endParaRPr lang="sk-SK" sz="2400" kern="1200" dirty="0"/>
        </a:p>
      </dsp:txBody>
      <dsp:txXfrm rot="-20700000">
        <a:off x="4729119" y="888651"/>
        <a:ext cx="1503870" cy="1503870"/>
      </dsp:txXfrm>
    </dsp:sp>
    <dsp:sp modelId="{E98ED902-1AFD-4D20-B6C6-7965EEA4E57B}">
      <dsp:nvSpPr>
        <dsp:cNvPr id="0" name=""/>
        <dsp:cNvSpPr/>
      </dsp:nvSpPr>
      <dsp:spPr>
        <a:xfrm>
          <a:off x="4538320" y="2491581"/>
          <a:ext cx="4812387" cy="4812387"/>
        </a:xfrm>
        <a:prstGeom prst="circularArrow">
          <a:avLst>
            <a:gd name="adj1" fmla="val 4688"/>
            <a:gd name="adj2" fmla="val 299029"/>
            <a:gd name="adj3" fmla="val 2556522"/>
            <a:gd name="adj4" fmla="val 15776927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F7387-7EFF-4607-B537-F10A364ED8FB}">
      <dsp:nvSpPr>
        <dsp:cNvPr id="0" name=""/>
        <dsp:cNvSpPr/>
      </dsp:nvSpPr>
      <dsp:spPr>
        <a:xfrm>
          <a:off x="2125787" y="1571113"/>
          <a:ext cx="3496499" cy="349649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D09180-C716-4C3A-B15F-2D5B39E5F717}">
      <dsp:nvSpPr>
        <dsp:cNvPr id="0" name=""/>
        <dsp:cNvSpPr/>
      </dsp:nvSpPr>
      <dsp:spPr>
        <a:xfrm>
          <a:off x="3521825" y="-297099"/>
          <a:ext cx="3769931" cy="376993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2281E-3700-4FCA-A967-493523221A6B}">
      <dsp:nvSpPr>
        <dsp:cNvPr id="0" name=""/>
        <dsp:cNvSpPr/>
      </dsp:nvSpPr>
      <dsp:spPr>
        <a:xfrm>
          <a:off x="4205872" y="3142747"/>
          <a:ext cx="3841136" cy="3841136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300" kern="1200" dirty="0" smtClean="0"/>
            <a:t>Voľné </a:t>
          </a:r>
          <a:r>
            <a:rPr lang="sk-SK" sz="3600" kern="1200" dirty="0" smtClean="0"/>
            <a:t>prostriedky</a:t>
          </a:r>
          <a:r>
            <a:rPr lang="sk-SK" sz="3300" kern="1200" dirty="0" smtClean="0"/>
            <a:t> na nové pôžitky</a:t>
          </a:r>
          <a:endParaRPr lang="sk-SK" sz="3300" kern="1200" dirty="0"/>
        </a:p>
      </dsp:txBody>
      <dsp:txXfrm>
        <a:off x="4978111" y="4042515"/>
        <a:ext cx="2296658" cy="1974423"/>
      </dsp:txXfrm>
    </dsp:sp>
    <dsp:sp modelId="{92F02B24-B9B1-4CE3-9E09-0FA66681CB4A}">
      <dsp:nvSpPr>
        <dsp:cNvPr id="0" name=""/>
        <dsp:cNvSpPr/>
      </dsp:nvSpPr>
      <dsp:spPr>
        <a:xfrm>
          <a:off x="1971029" y="2234842"/>
          <a:ext cx="2793553" cy="279355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Produktivita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800" kern="1200" dirty="0" smtClean="0"/>
            <a:t>zamestnanca</a:t>
          </a:r>
          <a:endParaRPr lang="sk-SK" sz="1800" kern="1200" dirty="0"/>
        </a:p>
      </dsp:txBody>
      <dsp:txXfrm>
        <a:off x="2674314" y="2942378"/>
        <a:ext cx="1386983" cy="1378481"/>
      </dsp:txXfrm>
    </dsp:sp>
    <dsp:sp modelId="{5F6A1606-348C-4C6B-B432-6C3C82087036}">
      <dsp:nvSpPr>
        <dsp:cNvPr id="0" name=""/>
        <dsp:cNvSpPr/>
      </dsp:nvSpPr>
      <dsp:spPr>
        <a:xfrm rot="20700000">
          <a:off x="3535704" y="307575"/>
          <a:ext cx="2737112" cy="273711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400" kern="1200" dirty="0" smtClean="0"/>
            <a:t>Expanzia nových sektorov</a:t>
          </a:r>
          <a:endParaRPr lang="sk-SK" sz="2400" kern="1200" dirty="0"/>
        </a:p>
      </dsp:txBody>
      <dsp:txXfrm rot="-20700000">
        <a:off x="4136033" y="907904"/>
        <a:ext cx="1536454" cy="1536454"/>
      </dsp:txXfrm>
    </dsp:sp>
    <dsp:sp modelId="{E98ED902-1AFD-4D20-B6C6-7965EEA4E57B}">
      <dsp:nvSpPr>
        <dsp:cNvPr id="0" name=""/>
        <dsp:cNvSpPr/>
      </dsp:nvSpPr>
      <dsp:spPr>
        <a:xfrm>
          <a:off x="3942168" y="2544945"/>
          <a:ext cx="4916654" cy="4916654"/>
        </a:xfrm>
        <a:prstGeom prst="circularArrow">
          <a:avLst>
            <a:gd name="adj1" fmla="val 4688"/>
            <a:gd name="adj2" fmla="val 299029"/>
            <a:gd name="adj3" fmla="val 2557952"/>
            <a:gd name="adj4" fmla="val 15774028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F7387-7EFF-4607-B537-F10A364ED8FB}">
      <dsp:nvSpPr>
        <dsp:cNvPr id="0" name=""/>
        <dsp:cNvSpPr/>
      </dsp:nvSpPr>
      <dsp:spPr>
        <a:xfrm>
          <a:off x="1476296" y="1604763"/>
          <a:ext cx="3572256" cy="357225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D09180-C716-4C3A-B15F-2D5B39E5F717}">
      <dsp:nvSpPr>
        <dsp:cNvPr id="0" name=""/>
        <dsp:cNvSpPr/>
      </dsp:nvSpPr>
      <dsp:spPr>
        <a:xfrm>
          <a:off x="2902582" y="-303926"/>
          <a:ext cx="3851612" cy="385161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173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9113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4537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242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7890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021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096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710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95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45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802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F70B7-5F12-40D9-BA69-33BE0506C0DF}" type="datetimeFigureOut">
              <a:rPr lang="sk-SK" smtClean="0"/>
              <a:t>10. 7. 2017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8A662-B392-4C02-8D02-FFCB98B4EF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141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27905"/>
            <a:ext cx="12223108" cy="465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57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dirty="0" smtClean="0"/>
              <a:t>Koláče bez práce....</a:t>
            </a:r>
            <a:endParaRPr lang="sk-SK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6517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sk-SK" sz="3600" dirty="0" smtClean="0"/>
              <a:t>...vyrobené robotmi.</a:t>
            </a:r>
            <a:endParaRPr lang="sk-SK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6409"/>
            <a:ext cx="5813954" cy="51067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646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Technológie sú tu už stovky rokov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267" y="1690688"/>
            <a:ext cx="10515600" cy="4351338"/>
          </a:xfrm>
        </p:spPr>
        <p:txBody>
          <a:bodyPr/>
          <a:lstStyle/>
          <a:p>
            <a:r>
              <a:rPr lang="sk-SK" dirty="0" smtClean="0"/>
              <a:t>Koleso, kníhtlač, parný stroj, tkáčsky stav, elektrina, spaľovací motor, CNC...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Ale aj:</a:t>
            </a:r>
          </a:p>
          <a:p>
            <a:r>
              <a:rPr lang="sk-SK" dirty="0" smtClean="0"/>
              <a:t>Manažérske inovácie (pásová výroba)</a:t>
            </a:r>
          </a:p>
          <a:p>
            <a:r>
              <a:rPr lang="sk-SK" dirty="0" smtClean="0"/>
              <a:t>Software (účtovníctvo)</a:t>
            </a:r>
          </a:p>
          <a:p>
            <a:r>
              <a:rPr lang="sk-SK" dirty="0" smtClean="0"/>
              <a:t>Domáce spotrebiče a antikoncepcia</a:t>
            </a:r>
          </a:p>
          <a:p>
            <a:r>
              <a:rPr lang="sk-SK" dirty="0" smtClean="0"/>
              <a:t>Industrializácia tretieho sveta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4567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707" y="217618"/>
            <a:ext cx="10515600" cy="1325563"/>
          </a:xfrm>
        </p:spPr>
        <p:txBody>
          <a:bodyPr/>
          <a:lstStyle/>
          <a:p>
            <a:r>
              <a:rPr lang="sk-SK" dirty="0" smtClean="0"/>
              <a:t>Obavy skoro rovnako tak dlho</a:t>
            </a:r>
            <a:endParaRPr lang="sk-SK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07" y="1305845"/>
            <a:ext cx="3974585" cy="350322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78" y="1543181"/>
            <a:ext cx="2298708" cy="30285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916" y="1543181"/>
            <a:ext cx="1853471" cy="30285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717" y="1543182"/>
            <a:ext cx="1954293" cy="302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8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 to teraz iné?</a:t>
            </a:r>
            <a:endParaRPr lang="sk-SK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35" y="1930400"/>
            <a:ext cx="2065818" cy="30956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525" y="1930400"/>
            <a:ext cx="2072023" cy="30956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469" y="1930400"/>
            <a:ext cx="2036922" cy="30956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12" y="1930400"/>
            <a:ext cx="2043113" cy="309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8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Prečo áno: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32025"/>
            <a:ext cx="10515600" cy="4351338"/>
          </a:xfrm>
        </p:spPr>
        <p:txBody>
          <a:bodyPr/>
          <a:lstStyle/>
          <a:p>
            <a:r>
              <a:rPr lang="sk-SK" dirty="0" smtClean="0"/>
              <a:t>Nová kvalitatívna úroveň: Riešenie kognitívnych úloh, </a:t>
            </a:r>
            <a:r>
              <a:rPr lang="sk-SK" dirty="0" err="1" smtClean="0"/>
              <a:t>Touringov</a:t>
            </a:r>
            <a:r>
              <a:rPr lang="sk-SK" dirty="0" smtClean="0"/>
              <a:t> test, </a:t>
            </a:r>
            <a:r>
              <a:rPr lang="sk-SK" dirty="0" err="1" smtClean="0"/>
              <a:t>cloud</a:t>
            </a:r>
            <a:r>
              <a:rPr lang="sk-SK" dirty="0" smtClean="0"/>
              <a:t>, kvantové počítače, neurónové siete, (singularita?)</a:t>
            </a:r>
          </a:p>
          <a:p>
            <a:r>
              <a:rPr lang="sk-SK" dirty="0" smtClean="0"/>
              <a:t>„Zdieľanie spotreby“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1572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5009" y="511620"/>
            <a:ext cx="7862552" cy="1325563"/>
          </a:xfrm>
        </p:spPr>
        <p:txBody>
          <a:bodyPr/>
          <a:lstStyle/>
          <a:p>
            <a:r>
              <a:rPr lang="sk-SK" dirty="0" smtClean="0"/>
              <a:t>Prečo nie:</a:t>
            </a:r>
            <a:endParaRPr lang="sk-SK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203385865"/>
              </p:ext>
            </p:extLst>
          </p:nvPr>
        </p:nvGraphicFramePr>
        <p:xfrm>
          <a:off x="2489201" y="22223"/>
          <a:ext cx="10278532" cy="6835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639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134" y="2718859"/>
            <a:ext cx="10515600" cy="1325563"/>
          </a:xfrm>
        </p:spPr>
        <p:txBody>
          <a:bodyPr>
            <a:normAutofit/>
          </a:bodyPr>
          <a:lstStyle/>
          <a:p>
            <a:r>
              <a:rPr lang="sk-SK" sz="6600" dirty="0" smtClean="0"/>
              <a:t>Nájdi robota!</a:t>
            </a:r>
            <a:endParaRPr lang="sk-SK" sz="6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301" y="1083734"/>
            <a:ext cx="2740701" cy="49106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976533" y="1608668"/>
            <a:ext cx="3420534" cy="460586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994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Prečo nie: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014" y="1440212"/>
            <a:ext cx="6064875" cy="496464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k-SK" dirty="0" smtClean="0"/>
              <a:t>Automatizácia úloh, nie povolaní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Posledné 1%</a:t>
            </a:r>
            <a:r>
              <a:rPr lang="sk-SK" b="1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„Nepredstaviteľné“ povolania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Individualizácia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Viac gladiátorov a klaunov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Jednoduchšie zapojenie do globálnej ekonomiky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Dostupnejšie vzdelanie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Jednoduchšia účasť na kapitálovom trhu</a:t>
            </a:r>
          </a:p>
          <a:p>
            <a:endParaRPr lang="sk-SK" dirty="0" smtClean="0"/>
          </a:p>
          <a:p>
            <a:endParaRPr lang="sk-SK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53457555"/>
              </p:ext>
            </p:extLst>
          </p:nvPr>
        </p:nvGraphicFramePr>
        <p:xfrm>
          <a:off x="3657599" y="22223"/>
          <a:ext cx="9110133" cy="6983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959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8022"/>
            <a:ext cx="12233573" cy="544776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41973" y="2274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5400" dirty="0" smtClean="0">
                <a:solidFill>
                  <a:schemeClr val="bg1"/>
                </a:solidFill>
              </a:rPr>
              <a:t>Koláče bez práce...</a:t>
            </a:r>
            <a:endParaRPr lang="sk-SK" sz="54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825625"/>
            <a:ext cx="10515600" cy="765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k-SK" sz="3600" smtClean="0"/>
              <a:t>...vyrobené robotmi.</a:t>
            </a:r>
            <a:endParaRPr lang="sk-SK" sz="3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0" y="1825625"/>
            <a:ext cx="10515600" cy="765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k-SK" sz="3600" dirty="0" smtClean="0">
                <a:solidFill>
                  <a:schemeClr val="bg1"/>
                </a:solidFill>
              </a:rPr>
              <a:t>...zaplatené základným príjmom.</a:t>
            </a:r>
            <a:endParaRPr lang="sk-SK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87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9563"/>
            <a:ext cx="9144000" cy="1146704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Čo to je: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7466" y="2884867"/>
            <a:ext cx="10397067" cy="3667379"/>
          </a:xfrm>
        </p:spPr>
        <p:txBody>
          <a:bodyPr>
            <a:normAutofit/>
          </a:bodyPr>
          <a:lstStyle/>
          <a:p>
            <a:r>
              <a:rPr lang="sk-SK" sz="3200" dirty="0" smtClean="0">
                <a:solidFill>
                  <a:schemeClr val="bg1"/>
                </a:solidFill>
              </a:rPr>
              <a:t>Netestovaný </a:t>
            </a:r>
            <a:r>
              <a:rPr lang="sk-SK" sz="3200" dirty="0" err="1" smtClean="0">
                <a:solidFill>
                  <a:schemeClr val="bg1"/>
                </a:solidFill>
              </a:rPr>
              <a:t>vs</a:t>
            </a:r>
            <a:r>
              <a:rPr lang="sk-SK" sz="3200" dirty="0" smtClean="0">
                <a:solidFill>
                  <a:schemeClr val="bg1"/>
                </a:solidFill>
              </a:rPr>
              <a:t>. testovaný</a:t>
            </a:r>
          </a:p>
          <a:p>
            <a:endParaRPr lang="sk-SK" sz="3200" dirty="0" smtClean="0">
              <a:solidFill>
                <a:schemeClr val="bg1"/>
              </a:solidFill>
            </a:endParaRPr>
          </a:p>
          <a:p>
            <a:r>
              <a:rPr lang="sk-SK" sz="3200" dirty="0" smtClean="0">
                <a:solidFill>
                  <a:schemeClr val="bg1"/>
                </a:solidFill>
              </a:rPr>
              <a:t>„dane potom“ </a:t>
            </a:r>
            <a:r>
              <a:rPr lang="sk-SK" sz="3200" dirty="0" err="1" smtClean="0">
                <a:solidFill>
                  <a:schemeClr val="bg1"/>
                </a:solidFill>
              </a:rPr>
              <a:t>vs</a:t>
            </a:r>
            <a:r>
              <a:rPr lang="sk-SK" sz="3200" dirty="0" smtClean="0">
                <a:solidFill>
                  <a:schemeClr val="bg1"/>
                </a:solidFill>
              </a:rPr>
              <a:t>. „dane najskôr“</a:t>
            </a:r>
          </a:p>
          <a:p>
            <a:endParaRPr lang="sk-SK" sz="3200" dirty="0" smtClean="0">
              <a:solidFill>
                <a:schemeClr val="bg1"/>
              </a:solidFill>
            </a:endParaRPr>
          </a:p>
          <a:p>
            <a:r>
              <a:rPr lang="sk-SK" sz="3200" dirty="0" smtClean="0">
                <a:solidFill>
                  <a:schemeClr val="bg1"/>
                </a:solidFill>
              </a:rPr>
              <a:t>Jedinečný </a:t>
            </a:r>
            <a:r>
              <a:rPr lang="sk-SK" sz="3200" dirty="0" err="1" smtClean="0">
                <a:solidFill>
                  <a:schemeClr val="bg1"/>
                </a:solidFill>
              </a:rPr>
              <a:t>vs</a:t>
            </a:r>
            <a:r>
              <a:rPr lang="sk-SK" sz="3200" dirty="0" smtClean="0">
                <a:solidFill>
                  <a:schemeClr val="bg1"/>
                </a:solidFill>
              </a:rPr>
              <a:t>. nadstavba</a:t>
            </a:r>
            <a:endParaRPr lang="sk-SK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2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1273" y="464110"/>
            <a:ext cx="9144000" cy="1146704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Nie je to „ľavicová“ idea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661" y="3596791"/>
            <a:ext cx="9144000" cy="1655762"/>
          </a:xfrm>
        </p:spPr>
        <p:txBody>
          <a:bodyPr>
            <a:noAutofit/>
          </a:bodyPr>
          <a:lstStyle/>
          <a:p>
            <a:r>
              <a:rPr lang="sk-SK" sz="4800" dirty="0" smtClean="0">
                <a:solidFill>
                  <a:schemeClr val="bg1"/>
                </a:solidFill>
              </a:rPr>
              <a:t>Thomas </a:t>
            </a:r>
            <a:r>
              <a:rPr lang="sk-SK" sz="4800" dirty="0" err="1" smtClean="0">
                <a:solidFill>
                  <a:schemeClr val="bg1"/>
                </a:solidFill>
              </a:rPr>
              <a:t>Paine</a:t>
            </a:r>
            <a:r>
              <a:rPr lang="sk-SK" sz="4800" dirty="0" smtClean="0">
                <a:solidFill>
                  <a:schemeClr val="bg1"/>
                </a:solidFill>
              </a:rPr>
              <a:t>, Milton </a:t>
            </a:r>
            <a:r>
              <a:rPr lang="sk-SK" sz="4800" dirty="0" err="1" smtClean="0">
                <a:solidFill>
                  <a:schemeClr val="bg1"/>
                </a:solidFill>
              </a:rPr>
              <a:t>Friedman</a:t>
            </a:r>
            <a:r>
              <a:rPr lang="sk-SK" sz="4800" dirty="0" smtClean="0">
                <a:solidFill>
                  <a:schemeClr val="bg1"/>
                </a:solidFill>
              </a:rPr>
              <a:t>, Charles Murray, </a:t>
            </a:r>
            <a:r>
              <a:rPr lang="sk-SK" sz="4800" dirty="0" smtClean="0">
                <a:solidFill>
                  <a:schemeClr val="bg1"/>
                </a:solidFill>
              </a:rPr>
              <a:t>Michael </a:t>
            </a:r>
            <a:r>
              <a:rPr lang="sk-SK" sz="4800" dirty="0" err="1" smtClean="0">
                <a:solidFill>
                  <a:schemeClr val="bg1"/>
                </a:solidFill>
              </a:rPr>
              <a:t>Munger</a:t>
            </a:r>
            <a:r>
              <a:rPr lang="sk-SK" sz="4800" dirty="0" smtClean="0">
                <a:solidFill>
                  <a:schemeClr val="bg1"/>
                </a:solidFill>
              </a:rPr>
              <a:t>, ASI, </a:t>
            </a:r>
            <a:r>
              <a:rPr lang="sk-SK" sz="4800" dirty="0" err="1" smtClean="0">
                <a:solidFill>
                  <a:schemeClr val="bg1"/>
                </a:solidFill>
              </a:rPr>
              <a:t>Cato</a:t>
            </a:r>
            <a:r>
              <a:rPr lang="sk-SK" sz="4800" dirty="0" smtClean="0">
                <a:solidFill>
                  <a:schemeClr val="bg1"/>
                </a:solidFill>
              </a:rPr>
              <a:t>, Sulík...</a:t>
            </a:r>
            <a:endParaRPr lang="sk-SK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16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9563"/>
            <a:ext cx="9144000" cy="1146704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Prečo áno: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32001"/>
            <a:ext cx="9144000" cy="4063999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Lacnejší 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Menej paternalizmu, viac trhu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Odstraňuje „</a:t>
            </a:r>
            <a:r>
              <a:rPr lang="sk-SK" sz="3200" dirty="0" err="1" smtClean="0">
                <a:solidFill>
                  <a:schemeClr val="bg1"/>
                </a:solidFill>
              </a:rPr>
              <a:t>welfare</a:t>
            </a:r>
            <a:r>
              <a:rPr lang="sk-SK" sz="3200" dirty="0" smtClean="0">
                <a:solidFill>
                  <a:schemeClr val="bg1"/>
                </a:solidFill>
              </a:rPr>
              <a:t> trap“ a rieši aj „pracujúcu chudobu“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Odstraňuje škodlivé politiky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„Občianska dividenda“ (Aljaška)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Psychologické/sociálne/kultúrne dopady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16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9563"/>
            <a:ext cx="9144000" cy="1146704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Prečo nie: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7334" y="2099735"/>
            <a:ext cx="9144000" cy="4334932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Kompletná zmena filozofie </a:t>
            </a:r>
            <a:r>
              <a:rPr lang="sk-SK" sz="3200" dirty="0" err="1" smtClean="0">
                <a:solidFill>
                  <a:schemeClr val="bg1"/>
                </a:solidFill>
              </a:rPr>
              <a:t>welfare</a:t>
            </a:r>
            <a:r>
              <a:rPr lang="sk-SK" sz="3200" dirty="0" smtClean="0">
                <a:solidFill>
                  <a:schemeClr val="bg1"/>
                </a:solidFill>
              </a:rPr>
              <a:t> state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Pasca chudoby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Odliv mozgov (progresívne zdanenie)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Politická neudržateľnosť 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200" dirty="0" smtClean="0">
                <a:solidFill>
                  <a:schemeClr val="bg1"/>
                </a:solidFill>
              </a:rPr>
              <a:t>Finančná neudržateľnosť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 smtClean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 smtClean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 smtClean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 smtClean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 smtClean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6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727200" y="5904971"/>
            <a:ext cx="9144000" cy="1655762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USA: hranica chudoby 12 000 USD = 4 bilióny USD (federálny rozpočet)</a:t>
            </a:r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1" y="445030"/>
            <a:ext cx="12074149" cy="11028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041" y="1950006"/>
            <a:ext cx="817245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8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9563"/>
            <a:ext cx="9144000" cy="1146704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Zdaníme roboty?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3565" y="1662806"/>
            <a:ext cx="9144000" cy="4978399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sk-SK" sz="3600" dirty="0" smtClean="0">
                <a:solidFill>
                  <a:schemeClr val="bg1"/>
                </a:solidFill>
              </a:rPr>
              <a:t>Čo je robot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600" dirty="0" smtClean="0">
                <a:solidFill>
                  <a:schemeClr val="bg1"/>
                </a:solidFill>
              </a:rPr>
              <a:t>Daňový základ? 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600" dirty="0" smtClean="0">
                <a:solidFill>
                  <a:schemeClr val="bg1"/>
                </a:solidFill>
              </a:rPr>
              <a:t>Hranice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600" dirty="0" smtClean="0">
                <a:solidFill>
                  <a:schemeClr val="bg1"/>
                </a:solidFill>
              </a:rPr>
              <a:t>Daň z pokroku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600" dirty="0" err="1" smtClean="0">
                <a:solidFill>
                  <a:schemeClr val="bg1"/>
                </a:solidFill>
              </a:rPr>
              <a:t>Komplexita</a:t>
            </a:r>
            <a:r>
              <a:rPr lang="sk-SK" sz="3600" dirty="0" smtClean="0">
                <a:solidFill>
                  <a:schemeClr val="bg1"/>
                </a:solidFill>
              </a:rPr>
              <a:t> výnimiek 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600" dirty="0" smtClean="0">
                <a:solidFill>
                  <a:schemeClr val="bg1"/>
                </a:solidFill>
              </a:rPr>
              <a:t>Rádioaktívny kapitál</a:t>
            </a:r>
          </a:p>
          <a:p>
            <a:pPr marL="514350" indent="-514350" algn="l">
              <a:buFont typeface="+mj-lt"/>
              <a:buAutoNum type="arabicPeriod"/>
            </a:pPr>
            <a:r>
              <a:rPr lang="sk-SK" sz="3600" dirty="0" smtClean="0">
                <a:solidFill>
                  <a:schemeClr val="bg1"/>
                </a:solidFill>
              </a:rPr>
              <a:t>Robot neznamená zisk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 smtClean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 smtClean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985" y="1996225"/>
            <a:ext cx="5411586" cy="292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0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8230" y="251103"/>
            <a:ext cx="9144000" cy="1146704"/>
          </a:xfrm>
        </p:spPr>
        <p:txBody>
          <a:bodyPr>
            <a:normAutofit/>
          </a:bodyPr>
          <a:lstStyle/>
          <a:p>
            <a:r>
              <a:rPr lang="sk-SK" sz="7200" dirty="0" smtClean="0">
                <a:solidFill>
                  <a:schemeClr val="bg1"/>
                </a:solidFill>
                <a:latin typeface="Terminator Real NFI" panose="02000000000000000000" pitchFamily="50" charset="0"/>
              </a:rPr>
              <a:t>KONIEC</a:t>
            </a:r>
            <a:endParaRPr lang="sk-SK" sz="7200" dirty="0">
              <a:solidFill>
                <a:schemeClr val="bg1"/>
              </a:solidFill>
              <a:latin typeface="Terminator Real NFI" panose="02000000000000000000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5734" y="1608667"/>
            <a:ext cx="9144000" cy="4978399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 smtClean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 smtClean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k-SK" sz="3200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://nobacks.com/wp-content/uploads/2014/11/Two-Glasses-of-Beer-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544" y="1980164"/>
            <a:ext cx="7403042" cy="481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070" y="1608667"/>
            <a:ext cx="2332258" cy="69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5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297</Words>
  <Application>Microsoft Office PowerPoint</Application>
  <PresentationFormat>Vlastní</PresentationFormat>
  <Paragraphs>75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Office Theme</vt:lpstr>
      <vt:lpstr>Prezentace aplikace PowerPoint</vt:lpstr>
      <vt:lpstr>Koláče bez práce....</vt:lpstr>
      <vt:lpstr>Technológie sú tu už stovky rokov</vt:lpstr>
      <vt:lpstr>Obavy skoro rovnako tak dlho</vt:lpstr>
      <vt:lpstr>Je to teraz iné?</vt:lpstr>
      <vt:lpstr>Prečo áno:</vt:lpstr>
      <vt:lpstr>Prečo nie:</vt:lpstr>
      <vt:lpstr>Nájdi robota!</vt:lpstr>
      <vt:lpstr>Prečo nie:</vt:lpstr>
      <vt:lpstr>Prezentace aplikace PowerPoint</vt:lpstr>
      <vt:lpstr>Čo to je:</vt:lpstr>
      <vt:lpstr>Nie je to „ľavicová“ idea</vt:lpstr>
      <vt:lpstr>Prečo áno:</vt:lpstr>
      <vt:lpstr>Prečo nie:</vt:lpstr>
      <vt:lpstr>Prezentace aplikace PowerPoint</vt:lpstr>
      <vt:lpstr>Zdaníme roboty?</vt:lpstr>
      <vt:lpstr>KONIEC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Vlachynský</dc:creator>
  <cp:lastModifiedBy>INESS</cp:lastModifiedBy>
  <cp:revision>43</cp:revision>
  <dcterms:created xsi:type="dcterms:W3CDTF">2017-06-28T06:31:59Z</dcterms:created>
  <dcterms:modified xsi:type="dcterms:W3CDTF">2017-07-10T09:18:34Z</dcterms:modified>
</cp:coreProperties>
</file>