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63" r:id="rId2"/>
    <p:sldId id="257" r:id="rId3"/>
    <p:sldId id="262" r:id="rId4"/>
    <p:sldId id="256" r:id="rId5"/>
    <p:sldId id="287" r:id="rId6"/>
    <p:sldId id="259" r:id="rId7"/>
    <p:sldId id="297" r:id="rId8"/>
    <p:sldId id="260" r:id="rId9"/>
    <p:sldId id="261" r:id="rId10"/>
    <p:sldId id="299" r:id="rId11"/>
    <p:sldId id="294" r:id="rId12"/>
    <p:sldId id="289" r:id="rId13"/>
    <p:sldId id="272" r:id="rId14"/>
    <p:sldId id="267" r:id="rId15"/>
    <p:sldId id="269" r:id="rId16"/>
    <p:sldId id="288" r:id="rId17"/>
    <p:sldId id="295" r:id="rId18"/>
    <p:sldId id="270" r:id="rId19"/>
    <p:sldId id="290" r:id="rId20"/>
    <p:sldId id="274" r:id="rId21"/>
    <p:sldId id="276" r:id="rId22"/>
    <p:sldId id="273" r:id="rId23"/>
    <p:sldId id="275" r:id="rId24"/>
    <p:sldId id="291" r:id="rId25"/>
    <p:sldId id="296" r:id="rId26"/>
    <p:sldId id="277" r:id="rId27"/>
    <p:sldId id="286" r:id="rId28"/>
    <p:sldId id="292" r:id="rId29"/>
    <p:sldId id="280" r:id="rId30"/>
    <p:sldId id="282" r:id="rId31"/>
    <p:sldId id="298" r:id="rId32"/>
    <p:sldId id="285" r:id="rId33"/>
    <p:sldId id="283" r:id="rId34"/>
    <p:sldId id="293" r:id="rId35"/>
  </p:sldIdLst>
  <p:sldSz cx="12192000" cy="6858000"/>
  <p:notesSz cx="6797675" cy="99266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7632" autoAdjust="0"/>
  </p:normalViewPr>
  <p:slideViewPr>
    <p:cSldViewPr snapToGrid="0">
      <p:cViewPr varScale="1">
        <p:scale>
          <a:sx n="58" d="100"/>
          <a:sy n="58" d="100"/>
        </p:scale>
        <p:origin x="10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12A09-CE26-4ABE-9368-198B0DF1670B}" type="datetimeFigureOut">
              <a:rPr lang="sk-SK" smtClean="0"/>
              <a:t>29. 5. 2019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B8D01-C2E6-416F-8EEC-9A4A70B1CD6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42686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9A708D-110F-4515-8D68-0CBFF07E12B5}" type="datetimeFigureOut">
              <a:rPr lang="sk-SK" smtClean="0"/>
              <a:t>29. 5. 2019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13824-088F-41E1-9E63-6F6D6F55D8D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96668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76325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81992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052E20-D7AF-4893-8924-8C67F96540A3}" type="slidenum">
              <a:rPr lang="sk-SK" smtClean="0"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84734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91150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4876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97847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23793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5228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56913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874550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338651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13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44873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14363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821575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16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11294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17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34068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18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9032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19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337392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20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373270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21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849956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22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515414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23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713177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D61DC-91BE-4E59-AA20-07060BBC7750}" type="slidenum">
              <a:rPr lang="sk-SK" smtClean="0"/>
              <a:t>24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421972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25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860657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26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116495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27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241456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28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406010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29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233999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30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887076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31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97716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baseline="0" dirty="0" smtClean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32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064828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33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962816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D13824-088F-41E1-9E63-6F6D6F55D8D0}" type="slidenum">
              <a:rPr lang="sk-SK" smtClean="0"/>
              <a:t>34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27912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3A3-BE83-417A-BD15-D44B4055936F}" type="datetimeFigureOut">
              <a:rPr lang="sk-SK" smtClean="0"/>
              <a:t>29. 5. 2019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A6411-7EB1-4012-A226-9D3EC2FE58B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13940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3A3-BE83-417A-BD15-D44B4055936F}" type="datetimeFigureOut">
              <a:rPr lang="sk-SK" smtClean="0"/>
              <a:t>29. 5. 2019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A6411-7EB1-4012-A226-9D3EC2FE58B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11515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3A3-BE83-417A-BD15-D44B4055936F}" type="datetimeFigureOut">
              <a:rPr lang="sk-SK" smtClean="0"/>
              <a:t>29. 5. 2019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A6411-7EB1-4012-A226-9D3EC2FE58B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5011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3A3-BE83-417A-BD15-D44B4055936F}" type="datetimeFigureOut">
              <a:rPr lang="sk-SK" smtClean="0"/>
              <a:t>29. 5. 2019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A6411-7EB1-4012-A226-9D3EC2FE58B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31948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3A3-BE83-417A-BD15-D44B4055936F}" type="datetimeFigureOut">
              <a:rPr lang="sk-SK" smtClean="0"/>
              <a:t>29. 5. 2019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A6411-7EB1-4012-A226-9D3EC2FE58B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75988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3A3-BE83-417A-BD15-D44B4055936F}" type="datetimeFigureOut">
              <a:rPr lang="sk-SK" smtClean="0"/>
              <a:t>29. 5. 2019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A6411-7EB1-4012-A226-9D3EC2FE58B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27851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3A3-BE83-417A-BD15-D44B4055936F}" type="datetimeFigureOut">
              <a:rPr lang="sk-SK" smtClean="0"/>
              <a:t>29. 5. 2019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A6411-7EB1-4012-A226-9D3EC2FE58B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12585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3A3-BE83-417A-BD15-D44B4055936F}" type="datetimeFigureOut">
              <a:rPr lang="sk-SK" smtClean="0"/>
              <a:t>29. 5. 2019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A6411-7EB1-4012-A226-9D3EC2FE58B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16492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3A3-BE83-417A-BD15-D44B4055936F}" type="datetimeFigureOut">
              <a:rPr lang="sk-SK" smtClean="0"/>
              <a:t>29. 5. 2019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A6411-7EB1-4012-A226-9D3EC2FE58B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18242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3A3-BE83-417A-BD15-D44B4055936F}" type="datetimeFigureOut">
              <a:rPr lang="sk-SK" smtClean="0"/>
              <a:t>29. 5. 2019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A6411-7EB1-4012-A226-9D3EC2FE58B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54473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073A3-BE83-417A-BD15-D44B4055936F}" type="datetimeFigureOut">
              <a:rPr lang="sk-SK" smtClean="0"/>
              <a:t>29. 5. 2019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A6411-7EB1-4012-A226-9D3EC2FE58B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29244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073A3-BE83-417A-BD15-D44B4055936F}" type="datetimeFigureOut">
              <a:rPr lang="sk-SK" smtClean="0"/>
              <a:t>29. 5. 2019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A6411-7EB1-4012-A226-9D3EC2FE58B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26935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notesSlide" Target="../notesSlides/notesSlide23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jpeg"/><Relationship Id="rId9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692057"/>
            <a:ext cx="9144000" cy="2387600"/>
          </a:xfrm>
        </p:spPr>
        <p:txBody>
          <a:bodyPr>
            <a:normAutofit/>
          </a:bodyPr>
          <a:lstStyle/>
          <a:p>
            <a:r>
              <a:rPr lang="sk-SK" sz="8000" b="1" dirty="0" smtClean="0"/>
              <a:t>Pokrok bez povolenia:</a:t>
            </a:r>
            <a:endParaRPr lang="sk-SK" sz="80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1317" y="3602038"/>
            <a:ext cx="11116235" cy="1655762"/>
          </a:xfrm>
        </p:spPr>
        <p:txBody>
          <a:bodyPr>
            <a:normAutofit/>
          </a:bodyPr>
          <a:lstStyle/>
          <a:p>
            <a:r>
              <a:rPr lang="sk-SK" sz="3200" dirty="0" smtClean="0"/>
              <a:t>ako zdieľaná ekonomika, </a:t>
            </a:r>
            <a:r>
              <a:rPr lang="sk-SK" sz="3200" dirty="0" err="1" smtClean="0"/>
              <a:t>crowdfunding</a:t>
            </a:r>
            <a:r>
              <a:rPr lang="sk-SK" sz="3200" dirty="0" smtClean="0"/>
              <a:t> a </a:t>
            </a:r>
            <a:r>
              <a:rPr lang="sk-SK" sz="3200" dirty="0" err="1" smtClean="0"/>
              <a:t>kryptomeny</a:t>
            </a:r>
            <a:r>
              <a:rPr lang="sk-SK" sz="3200" dirty="0" smtClean="0"/>
              <a:t> zmenili svet</a:t>
            </a:r>
            <a:endParaRPr lang="sk-SK" sz="3200" dirty="0"/>
          </a:p>
        </p:txBody>
      </p:sp>
      <p:sp>
        <p:nvSpPr>
          <p:cNvPr id="4" name="Podnadpis 2"/>
          <p:cNvSpPr txBox="1">
            <a:spLocks/>
          </p:cNvSpPr>
          <p:nvPr/>
        </p:nvSpPr>
        <p:spPr>
          <a:xfrm>
            <a:off x="4993342" y="5618816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sz="3200" dirty="0" smtClean="0"/>
              <a:t>Róbert Chovanculiak, INESS 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1343119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1" name="Zástupný symbol obsahu 10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904814" y="3465495"/>
            <a:ext cx="2118975" cy="3227889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383" y="50815"/>
            <a:ext cx="2456330" cy="3177074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383" y="3465496"/>
            <a:ext cx="2477510" cy="3227889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4933" y="76743"/>
            <a:ext cx="2445484" cy="317707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6948" y="3532171"/>
            <a:ext cx="2445484" cy="3233292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7638" y="50815"/>
            <a:ext cx="2119370" cy="3177074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64488" y="3465496"/>
            <a:ext cx="2140550" cy="3299967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51914" y="50815"/>
            <a:ext cx="2171875" cy="3177074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40147" y="76743"/>
            <a:ext cx="2238562" cy="3227889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140148" y="3465495"/>
            <a:ext cx="2227990" cy="322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79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ýsledok vyhľadávania obrázkov pre dopyt parlament s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3082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884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2160"/>
            <a:ext cx="12288890" cy="732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113930" cy="6935204"/>
          </a:xfrm>
          <a:prstGeom prst="rect">
            <a:avLst/>
          </a:prstGeom>
        </p:spPr>
      </p:pic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6347011" y="365125"/>
            <a:ext cx="5378823" cy="1325563"/>
          </a:xfrm>
        </p:spPr>
        <p:txBody>
          <a:bodyPr/>
          <a:lstStyle/>
          <a:p>
            <a:r>
              <a:rPr lang="sk-SK" b="1" dirty="0" smtClean="0"/>
              <a:t>ZDIEĽANÁ EKONOMIKA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362085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Výsledok vyhľadávania obrázkov pre dopyt drive with hitl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4422" y="0"/>
            <a:ext cx="53231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2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vná spojnica 3"/>
          <p:cNvSpPr/>
          <p:nvPr/>
        </p:nvSpPr>
        <p:spPr>
          <a:xfrm>
            <a:off x="6096001" y="3034021"/>
            <a:ext cx="3792974" cy="65828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29142"/>
                </a:lnTo>
                <a:lnTo>
                  <a:pt x="3792974" y="329142"/>
                </a:lnTo>
                <a:lnTo>
                  <a:pt x="3792974" y="658284"/>
                </a:lnTo>
              </a:path>
            </a:pathLst>
          </a:cu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Rovná spojnica 4"/>
          <p:cNvSpPr/>
          <p:nvPr/>
        </p:nvSpPr>
        <p:spPr>
          <a:xfrm>
            <a:off x="2303026" y="3034021"/>
            <a:ext cx="3792974" cy="65828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792974" y="0"/>
                </a:moveTo>
                <a:lnTo>
                  <a:pt x="3792974" y="329142"/>
                </a:lnTo>
                <a:lnTo>
                  <a:pt x="0" y="329142"/>
                </a:lnTo>
                <a:lnTo>
                  <a:pt x="0" y="658284"/>
                </a:lnTo>
              </a:path>
            </a:pathLst>
          </a:cu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6" name="Skupina 5"/>
          <p:cNvGrpSpPr/>
          <p:nvPr/>
        </p:nvGrpSpPr>
        <p:grpSpPr>
          <a:xfrm>
            <a:off x="1572628" y="1598349"/>
            <a:ext cx="9046745" cy="1435672"/>
            <a:chOff x="837666" y="1458238"/>
            <a:chExt cx="9046745" cy="1435672"/>
          </a:xfrm>
        </p:grpSpPr>
        <p:sp>
          <p:nvSpPr>
            <p:cNvPr id="7" name="Zaoblený obdĺžnik 6"/>
            <p:cNvSpPr/>
            <p:nvPr/>
          </p:nvSpPr>
          <p:spPr>
            <a:xfrm>
              <a:off x="837666" y="1458238"/>
              <a:ext cx="9046745" cy="1435672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shade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Zaoblený obdĺžnik 6"/>
            <p:cNvSpPr/>
            <p:nvPr/>
          </p:nvSpPr>
          <p:spPr>
            <a:xfrm>
              <a:off x="907750" y="1528322"/>
              <a:ext cx="8906577" cy="12955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2800" dirty="0" smtClean="0"/>
                <a:t>Zdieľaná ekonomika predáva zníženie transakčných nákladov</a:t>
              </a:r>
              <a:endParaRPr lang="sk-SK" sz="2800" kern="1200" dirty="0"/>
            </a:p>
          </p:txBody>
        </p:sp>
      </p:grpSp>
      <p:grpSp>
        <p:nvGrpSpPr>
          <p:cNvPr id="9" name="Skupina 8"/>
          <p:cNvGrpSpPr/>
          <p:nvPr/>
        </p:nvGrpSpPr>
        <p:grpSpPr>
          <a:xfrm>
            <a:off x="735681" y="3692306"/>
            <a:ext cx="3134689" cy="1567344"/>
            <a:chOff x="719" y="3552195"/>
            <a:chExt cx="3134689" cy="1567344"/>
          </a:xfrm>
        </p:grpSpPr>
        <p:sp>
          <p:nvSpPr>
            <p:cNvPr id="10" name="Zaoblený obdĺžnik 9"/>
            <p:cNvSpPr/>
            <p:nvPr/>
          </p:nvSpPr>
          <p:spPr>
            <a:xfrm>
              <a:off x="719" y="3552195"/>
              <a:ext cx="3134689" cy="156734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Zaoblený obdĺžnik 8"/>
            <p:cNvSpPr/>
            <p:nvPr/>
          </p:nvSpPr>
          <p:spPr>
            <a:xfrm>
              <a:off x="77230" y="3628706"/>
              <a:ext cx="2981667" cy="14143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3200" kern="1200" dirty="0" err="1" smtClean="0"/>
                <a:t>Dohľadávanie</a:t>
              </a:r>
              <a:endParaRPr lang="sk-SK" sz="3200" kern="1200" dirty="0"/>
            </a:p>
          </p:txBody>
        </p:sp>
      </p:grpSp>
      <p:grpSp>
        <p:nvGrpSpPr>
          <p:cNvPr id="12" name="Skupina 11"/>
          <p:cNvGrpSpPr/>
          <p:nvPr/>
        </p:nvGrpSpPr>
        <p:grpSpPr>
          <a:xfrm>
            <a:off x="4528656" y="3692306"/>
            <a:ext cx="3134689" cy="1567344"/>
            <a:chOff x="3793694" y="3552195"/>
            <a:chExt cx="3134689" cy="1567344"/>
          </a:xfrm>
        </p:grpSpPr>
        <p:sp>
          <p:nvSpPr>
            <p:cNvPr id="13" name="Zaoblený obdĺžnik 12"/>
            <p:cNvSpPr/>
            <p:nvPr/>
          </p:nvSpPr>
          <p:spPr>
            <a:xfrm>
              <a:off x="3793694" y="3552195"/>
              <a:ext cx="3134689" cy="156734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Zaoblený obdĺžnik 10"/>
            <p:cNvSpPr/>
            <p:nvPr/>
          </p:nvSpPr>
          <p:spPr>
            <a:xfrm>
              <a:off x="3870205" y="3628706"/>
              <a:ext cx="2981667" cy="14143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altLang="sk-SK" sz="3200" kern="1200" dirty="0" smtClean="0"/>
                <a:t>Dohadovanie</a:t>
              </a:r>
              <a:endParaRPr lang="sk-SK" sz="3200" kern="1200" dirty="0"/>
            </a:p>
          </p:txBody>
        </p:sp>
      </p:grpSp>
      <p:grpSp>
        <p:nvGrpSpPr>
          <p:cNvPr id="15" name="Skupina 14"/>
          <p:cNvGrpSpPr/>
          <p:nvPr/>
        </p:nvGrpSpPr>
        <p:grpSpPr>
          <a:xfrm>
            <a:off x="8321630" y="3692306"/>
            <a:ext cx="3134689" cy="1567344"/>
            <a:chOff x="7586668" y="3552195"/>
            <a:chExt cx="3134689" cy="1567344"/>
          </a:xfrm>
        </p:grpSpPr>
        <p:sp>
          <p:nvSpPr>
            <p:cNvPr id="16" name="Zaoblený obdĺžnik 15"/>
            <p:cNvSpPr/>
            <p:nvPr/>
          </p:nvSpPr>
          <p:spPr>
            <a:xfrm>
              <a:off x="7586668" y="3552195"/>
              <a:ext cx="3134689" cy="156734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Zaoblený obdĺžnik 12"/>
            <p:cNvSpPr/>
            <p:nvPr/>
          </p:nvSpPr>
          <p:spPr>
            <a:xfrm>
              <a:off x="7663179" y="3628706"/>
              <a:ext cx="2981667" cy="14143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altLang="sk-SK" sz="3200" kern="1200" dirty="0" smtClean="0"/>
                <a:t>Dôvera a Dodržiavanie</a:t>
              </a:r>
              <a:endParaRPr lang="sk-SK" sz="32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90989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="" xmlns:a16="http://schemas.microsoft.com/office/drawing/2014/main" id="{728F49BC-F08D-483D-B6D0-1F9206D8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Mama nám vždy hovorila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="" xmlns:a16="http://schemas.microsoft.com/office/drawing/2014/main" id="{AC8864B6-AE4C-4CF9-8C28-EE9B99725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k-SK" dirty="0"/>
              <a:t> „Nikdy nenastupuj k cudziemu človeku do auta!“</a:t>
            </a:r>
          </a:p>
          <a:p>
            <a:pPr marL="0" indent="0" algn="ctr">
              <a:buNone/>
            </a:pPr>
            <a:r>
              <a:rPr lang="sk-SK" dirty="0"/>
              <a:t>„Nikdy nechoď s nikým cudzím k nemu domov!“</a:t>
            </a:r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3074" name="Picture 2" descr="Výsledok vyhľadávania obrázkov pre dopyt mom is giving advices">
            <a:extLst>
              <a:ext uri="{FF2B5EF4-FFF2-40B4-BE49-F238E27FC236}">
                <a16:creationId xmlns="" xmlns:a16="http://schemas.microsoft.com/office/drawing/2014/main" id="{89D37283-47D3-41C1-B551-33491B013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413" y="2800238"/>
            <a:ext cx="7535175" cy="376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content-frt3-1.xx.fbcdn.net/v/t1.0-9/13413061_10153561548655906_2614845499165459874_n.jpg?oh=5ae9f8c172d1581c51867c9baa7feef6&amp;oe=58AA59E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277" y="0"/>
            <a:ext cx="71208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21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146" name="Picture 2" descr="VÃ½sledok vyhÄ¾adÃ¡vania obrÃ¡zkov pre dopyt we need go deep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0"/>
            <a:ext cx="12954000" cy="681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656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VÃ½sledok vyhÄ¾adÃ¡vania obrÃ¡zkov pre dopyt rating system ub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9595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VÃ½sledok vyhÄ¾adÃ¡vania obrÃ¡zkov pre dopyt stamp regul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950" y="2571750"/>
            <a:ext cx="7620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SÃºvisiaci obrÃ¡zo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900" y="2285999"/>
            <a:ext cx="3086100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95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 descr="VÃ½sledok vyhÄ¾adÃ¡vania obrÃ¡zkov pre dopyt competi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48942"/>
            <a:ext cx="12192000" cy="918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09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715000" y="365125"/>
            <a:ext cx="5638800" cy="1325563"/>
          </a:xfrm>
        </p:spPr>
        <p:txBody>
          <a:bodyPr/>
          <a:lstStyle/>
          <a:p>
            <a:r>
              <a:rPr lang="sk-SK" dirty="0" smtClean="0"/>
              <a:t>Lakmusový papierik</a:t>
            </a:r>
            <a:endParaRPr lang="sk-SK" dirty="0"/>
          </a:p>
        </p:txBody>
      </p:sp>
      <p:pic>
        <p:nvPicPr>
          <p:cNvPr id="2050" name="Picture 2" descr="VÃ½sledok vyhÄ¾adÃ¡vania obrÃ¡zkov pre dopyt litmus 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963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77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050" name="Picture 2" descr="VÃ½sledok vyhÄ¾adÃ¡vania obrÃ¡zkov pre dopyt uber new york mayor blasio butt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908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 automatic alt text available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812" y="0"/>
            <a:ext cx="6857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06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84627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84041" y="365125"/>
            <a:ext cx="5006788" cy="1325563"/>
          </a:xfrm>
        </p:spPr>
        <p:txBody>
          <a:bodyPr/>
          <a:lstStyle/>
          <a:p>
            <a:r>
              <a:rPr lang="sk-SK" b="1" dirty="0" smtClean="0"/>
              <a:t>CROWDFUNDING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344490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7170" name="Picture 2" descr="VÃ½sledok vyhÄ¾adÃ¡vania obrÃ¡zkov pre dopyt crowdfund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9342" y="0"/>
            <a:ext cx="1320407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633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06930" y="906930"/>
            <a:ext cx="7255436" cy="5441576"/>
          </a:xfr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16504" y="747806"/>
            <a:ext cx="9000565" cy="675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6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098" name="Picture 2" descr="Image may contain: cloud, sky, ocean, outdoor, nature and 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4752"/>
            <a:ext cx="12239698" cy="6472518"/>
          </a:xfrm>
          <a:prstGeom prst="rect">
            <a:avLst/>
          </a:prstGeom>
        </p:spPr>
      </p:pic>
      <p:sp>
        <p:nvSpPr>
          <p:cNvPr id="5" name="Ovál 4"/>
          <p:cNvSpPr/>
          <p:nvPr/>
        </p:nvSpPr>
        <p:spPr>
          <a:xfrm>
            <a:off x="6985748" y="2728305"/>
            <a:ext cx="3191435" cy="116541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Ovál 5"/>
          <p:cNvSpPr/>
          <p:nvPr/>
        </p:nvSpPr>
        <p:spPr>
          <a:xfrm>
            <a:off x="6985748" y="3762350"/>
            <a:ext cx="5493123" cy="1272989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427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729" y="0"/>
            <a:ext cx="11546541" cy="4478875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2729" y="4397375"/>
            <a:ext cx="3028950" cy="1914525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351679" y="4394469"/>
            <a:ext cx="3038475" cy="1866900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09204" y="4394469"/>
            <a:ext cx="3009900" cy="2066925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135595" y="4394469"/>
            <a:ext cx="2743200" cy="2143125"/>
          </a:xfrm>
          <a:prstGeom prst="rect">
            <a:avLst/>
          </a:prstGeom>
        </p:spPr>
      </p:pic>
      <p:sp>
        <p:nvSpPr>
          <p:cNvPr id="14" name="Ovál 13"/>
          <p:cNvSpPr/>
          <p:nvPr/>
        </p:nvSpPr>
        <p:spPr>
          <a:xfrm>
            <a:off x="6266329" y="4262438"/>
            <a:ext cx="2914650" cy="120359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Ovál 14"/>
          <p:cNvSpPr/>
          <p:nvPr/>
        </p:nvSpPr>
        <p:spPr>
          <a:xfrm>
            <a:off x="3204602" y="4266150"/>
            <a:ext cx="2914650" cy="120359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6" name="Ovál 15"/>
          <p:cNvSpPr/>
          <p:nvPr/>
        </p:nvSpPr>
        <p:spPr>
          <a:xfrm>
            <a:off x="154501" y="4242203"/>
            <a:ext cx="2914650" cy="120359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Ovál 16"/>
          <p:cNvSpPr/>
          <p:nvPr/>
        </p:nvSpPr>
        <p:spPr>
          <a:xfrm>
            <a:off x="8987958" y="4196167"/>
            <a:ext cx="2914650" cy="120359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96485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674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72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722" y="0"/>
            <a:ext cx="88045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57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cdn.cutedrawingkids.com/images/content.nilimahome.com/media/catalog/product/cache/1/image/9df78eab33525d08d6e5fb8d27136e95/P/o/Policeman+Cardboard+Stand-U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8129" y="2871563"/>
            <a:ext cx="3532431" cy="3532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57" name="Picture 65" descr="VÃ½sledok vyhÄ¾adÃ¡vania obrÃ¡zkov pre dopyt sniper equipmen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58" y="3263900"/>
            <a:ext cx="3322846" cy="332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59" name="Picture 67" descr="VÃ½sledok vyhÄ¾adÃ¡vania obrÃ¡zkov pre dopyt army dr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822" y="282150"/>
            <a:ext cx="4513942" cy="2772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789808"/>
              </p:ext>
            </p:extLst>
          </p:nvPr>
        </p:nvGraphicFramePr>
        <p:xfrm>
          <a:off x="5787764" y="765194"/>
          <a:ext cx="2724150" cy="563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3" name="Bitová mapa" r:id="rId7" imgW="2724120" imgH="5638680" progId="Paint.Picture">
                  <p:embed/>
                </p:oleObj>
              </mc:Choice>
              <mc:Fallback>
                <p:oleObj name="Bitová mapa" r:id="rId7" imgW="2724120" imgH="563868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87764" y="765194"/>
                        <a:ext cx="2724150" cy="563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56" name="Picture 36" descr="VÃ½sledok vyhÄ¾adÃ¡vania obrÃ¡zkov pre dopyt benche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714" y="5144726"/>
            <a:ext cx="2575034" cy="1442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533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153834" y="365125"/>
            <a:ext cx="4199965" cy="1325563"/>
          </a:xfrm>
        </p:spPr>
        <p:txBody>
          <a:bodyPr/>
          <a:lstStyle/>
          <a:p>
            <a:r>
              <a:rPr lang="sk-SK" b="1" dirty="0" err="1" smtClean="0"/>
              <a:t>Kryptomeny</a:t>
            </a:r>
            <a:endParaRPr lang="sk-SK" b="1" dirty="0"/>
          </a:p>
        </p:txBody>
      </p:sp>
      <p:pic>
        <p:nvPicPr>
          <p:cNvPr id="8194" name="Picture 2" descr="VÃ½sledok vyhÄ¾adÃ¡vania obrÃ¡zkov pre dopyt cryptocurrenc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80330" y="-161365"/>
            <a:ext cx="10981266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8448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098" name="Picture 2" descr="VÃ½sledok vyhÄ¾adÃ¡vania obrÃ¡zkov pre dopyt anarchy cyb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671" y="-251013"/>
            <a:ext cx="10381129" cy="779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955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 descr="VÃ½sledok vyhÄ¾adÃ¡vania obrÃ¡zkov pre dopyt thomas hobb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9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82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71500" y="803275"/>
            <a:ext cx="11293690" cy="1325563"/>
          </a:xfrm>
        </p:spPr>
        <p:txBody>
          <a:bodyPr>
            <a:normAutofit fontScale="90000"/>
          </a:bodyPr>
          <a:lstStyle/>
          <a:p>
            <a:r>
              <a:rPr lang="sk-SK" b="1" dirty="0" err="1"/>
              <a:t>Douglass</a:t>
            </a:r>
            <a:r>
              <a:rPr lang="sk-SK" b="1" dirty="0"/>
              <a:t> </a:t>
            </a:r>
            <a:r>
              <a:rPr lang="sk-SK" b="1" dirty="0" smtClean="0"/>
              <a:t>North</a:t>
            </a:r>
            <a:r>
              <a:rPr lang="sk-SK" dirty="0"/>
              <a:t> </a:t>
            </a:r>
            <a:r>
              <a:rPr lang="sk-SK" dirty="0" smtClean="0"/>
              <a:t>(</a:t>
            </a:r>
            <a:r>
              <a:rPr lang="sk-SK" dirty="0" err="1" smtClean="0"/>
              <a:t>Nobelová</a:t>
            </a:r>
            <a:r>
              <a:rPr lang="sk-SK" dirty="0" smtClean="0"/>
              <a:t> cena za ekonómiu, 1993)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 smtClean="0"/>
              <a:t>„(anarchia nefunguje) pretože nedochádza </a:t>
            </a:r>
            <a:r>
              <a:rPr lang="sk-SK" dirty="0"/>
              <a:t>k opakovaným </a:t>
            </a:r>
            <a:r>
              <a:rPr lang="sk-SK" dirty="0" smtClean="0"/>
              <a:t>interakciám, </a:t>
            </a:r>
            <a:r>
              <a:rPr lang="sk-SK" dirty="0"/>
              <a:t>ľudia sa nepoznajú a nejednajú s malým počtom svojich známych... </a:t>
            </a:r>
            <a:r>
              <a:rPr lang="sk-SK" dirty="0" smtClean="0"/>
              <a:t>V takomto (veľkom, anonymnom) svete rastú </a:t>
            </a:r>
            <a:r>
              <a:rPr lang="sk-SK" dirty="0"/>
              <a:t>výnosy z </a:t>
            </a:r>
            <a:r>
              <a:rPr lang="sk-SK" dirty="0" smtClean="0"/>
              <a:t>oportunizmu, </a:t>
            </a:r>
            <a:r>
              <a:rPr lang="sk-SK" dirty="0"/>
              <a:t>podvádzania a flákania sa</a:t>
            </a:r>
            <a:r>
              <a:rPr lang="sk-SK" dirty="0" smtClean="0"/>
              <a:t>...“</a:t>
            </a:r>
            <a:endParaRPr lang="sk-SK" dirty="0"/>
          </a:p>
          <a:p>
            <a:endParaRPr lang="sk-SK" dirty="0"/>
          </a:p>
        </p:txBody>
      </p:sp>
      <p:pic>
        <p:nvPicPr>
          <p:cNvPr id="4" name="Picture 2" descr="Výsledok vyhľadávania obrázkov pre dopyt nober pr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7690" y="386263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97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47973" y="1825624"/>
            <a:ext cx="11577234" cy="4761156"/>
          </a:xfrm>
        </p:spPr>
        <p:txBody>
          <a:bodyPr/>
          <a:lstStyle/>
          <a:p>
            <a:pPr marL="0" indent="0">
              <a:buNone/>
            </a:pPr>
            <a:r>
              <a:rPr lang="sk-SK" sz="4000" b="1" dirty="0">
                <a:latin typeface="+mj-lt"/>
                <a:ea typeface="+mj-ea"/>
                <a:cs typeface="+mj-cs"/>
              </a:rPr>
              <a:t>Oliver E. </a:t>
            </a:r>
            <a:r>
              <a:rPr lang="sk-SK" sz="4000" b="1" dirty="0" err="1">
                <a:latin typeface="+mj-lt"/>
                <a:ea typeface="+mj-ea"/>
                <a:cs typeface="+mj-cs"/>
              </a:rPr>
              <a:t>Williamson</a:t>
            </a:r>
            <a:r>
              <a:rPr lang="sk-SK" sz="4000" b="1" dirty="0">
                <a:latin typeface="+mj-lt"/>
                <a:ea typeface="+mj-ea"/>
                <a:cs typeface="+mj-cs"/>
              </a:rPr>
              <a:t> </a:t>
            </a:r>
            <a:r>
              <a:rPr lang="sk-SK" sz="4000" dirty="0">
                <a:latin typeface="+mj-lt"/>
                <a:ea typeface="+mj-ea"/>
                <a:cs typeface="+mj-cs"/>
              </a:rPr>
              <a:t>(</a:t>
            </a:r>
            <a:r>
              <a:rPr lang="pl-PL" sz="4000" dirty="0">
                <a:latin typeface="+mj-lt"/>
                <a:ea typeface="+mj-ea"/>
                <a:cs typeface="+mj-cs"/>
              </a:rPr>
              <a:t>Nobelová cena za ekonómiu, 2009</a:t>
            </a:r>
            <a:r>
              <a:rPr lang="sk-SK" sz="4000" dirty="0">
                <a:latin typeface="+mj-lt"/>
                <a:ea typeface="+mj-ea"/>
                <a:cs typeface="+mj-cs"/>
              </a:rPr>
              <a:t>) </a:t>
            </a:r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sz="3600" dirty="0" smtClean="0"/>
              <a:t>„</a:t>
            </a:r>
            <a:r>
              <a:rPr lang="en-US" sz="3600" dirty="0" smtClean="0"/>
              <a:t>The </a:t>
            </a:r>
            <a:r>
              <a:rPr lang="en-US" sz="4000" b="1" dirty="0" smtClean="0"/>
              <a:t>economics of governance </a:t>
            </a:r>
            <a:r>
              <a:rPr lang="en-US" sz="3600" dirty="0" smtClean="0"/>
              <a:t>is an unfinished project whose time has come.</a:t>
            </a:r>
            <a:r>
              <a:rPr lang="sk-SK" sz="3600" dirty="0" smtClean="0"/>
              <a:t>“ </a:t>
            </a:r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6146" name="Picture 2" descr="Výsledok vyhľadávania obrázkov pre dopyt nober pr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090" y="372928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281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23329" y="275478"/>
            <a:ext cx="6925235" cy="1325563"/>
          </a:xfrm>
        </p:spPr>
        <p:txBody>
          <a:bodyPr/>
          <a:lstStyle/>
          <a:p>
            <a:r>
              <a:rPr lang="sk-SK" dirty="0"/>
              <a:t>Milton </a:t>
            </a:r>
            <a:r>
              <a:rPr lang="sk-SK" dirty="0" err="1"/>
              <a:t>Friedman</a:t>
            </a:r>
            <a:r>
              <a:rPr lang="sk-SK" dirty="0"/>
              <a:t>, </a:t>
            </a:r>
            <a:r>
              <a:rPr lang="sk-SK" dirty="0" smtClean="0"/>
              <a:t>1999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23329" y="1825625"/>
            <a:ext cx="7068671" cy="5032375"/>
          </a:xfrm>
        </p:spPr>
        <p:txBody>
          <a:bodyPr/>
          <a:lstStyle/>
          <a:p>
            <a:pPr marL="0" indent="0">
              <a:buNone/>
            </a:pPr>
            <a:r>
              <a:rPr lang="sk-SK" i="1" dirty="0" smtClean="0"/>
              <a:t>„Jediné</a:t>
            </a:r>
            <a:r>
              <a:rPr lang="sk-SK" i="1" dirty="0"/>
              <a:t>, čo zatiaľ chýba, ale čoskoro to bude </a:t>
            </a:r>
            <a:r>
              <a:rPr lang="sk-SK" i="1" dirty="0" smtClean="0"/>
              <a:t>vynájdené </a:t>
            </a:r>
            <a:r>
              <a:rPr lang="sk-SK" i="1" dirty="0"/>
              <a:t>je spoľahlivá internetová </a:t>
            </a:r>
            <a:r>
              <a:rPr lang="sk-SK" i="1" dirty="0" smtClean="0"/>
              <a:t>hotovosť....“</a:t>
            </a:r>
            <a:endParaRPr lang="sk-SK" i="1" dirty="0"/>
          </a:p>
          <a:p>
            <a:endParaRPr lang="sk-SK" dirty="0"/>
          </a:p>
        </p:txBody>
      </p:sp>
      <p:pic>
        <p:nvPicPr>
          <p:cNvPr id="3074" name="Picture 2" descr="VÃ½sledok vyhÄ¾adÃ¡vania obrÃ¡zkov pre dopyt milton friedm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6755" y="0"/>
            <a:ext cx="54959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Výsledok vyhľadávania obrázkov pre dopyt nober pri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090" y="372928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86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VÃ½sledok vyhÄ¾adÃ¡vania obrÃ¡zkov pre dopyt bitcoi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4491881" cy="299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VÃ½sledok vyhÄ¾adÃ¡vania obrÃ¡zkov pre dopyt moner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658" y="1690688"/>
            <a:ext cx="4488142" cy="299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05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SÃºvisiaci obrÃ¡zo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48" y="365125"/>
            <a:ext cx="5582852" cy="336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VÃ½sledok vyhÄ¾adÃ¡vania obrÃ¡zkov pre dopyt open baza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557" y="3864862"/>
            <a:ext cx="671512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91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1972235" y="257626"/>
            <a:ext cx="10331486" cy="1325563"/>
          </a:xfrm>
        </p:spPr>
        <p:txBody>
          <a:bodyPr/>
          <a:lstStyle/>
          <a:p>
            <a:pPr algn="ctr"/>
            <a:r>
              <a:rPr lang="sk-SK" b="1" dirty="0"/>
              <a:t>Ex </a:t>
            </a:r>
            <a:r>
              <a:rPr lang="sk-SK" b="1" dirty="0" err="1"/>
              <a:t>ante</a:t>
            </a:r>
            <a:r>
              <a:rPr lang="sk-SK" b="1" dirty="0"/>
              <a:t> </a:t>
            </a:r>
            <a:r>
              <a:rPr lang="sk-SK" b="1" dirty="0" smtClean="0"/>
              <a:t>detektívi 	</a:t>
            </a:r>
            <a:endParaRPr lang="sk-SK" dirty="0"/>
          </a:p>
        </p:txBody>
      </p:sp>
      <p:pic>
        <p:nvPicPr>
          <p:cNvPr id="5122" name="Picture 2" descr="VÃ½sledok vyhÄ¾adÃ¡vania obrÃ¡zkov pre dopyt payp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01" y="1440282"/>
            <a:ext cx="5201165" cy="202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Výsledok vyhľadávania obrázkov pre dopyt taobao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934" y="3460378"/>
            <a:ext cx="5831318" cy="2429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ĺžnik 3"/>
          <p:cNvSpPr/>
          <p:nvPr/>
        </p:nvSpPr>
        <p:spPr>
          <a:xfrm>
            <a:off x="6116380" y="2454057"/>
            <a:ext cx="52908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4400" b="1" dirty="0" err="1">
                <a:latin typeface="+mj-lt"/>
                <a:ea typeface="+mj-ea"/>
                <a:cs typeface="+mj-cs"/>
              </a:rPr>
              <a:t>Peer</a:t>
            </a:r>
            <a:r>
              <a:rPr lang="sk-SK" sz="4400" b="1" dirty="0">
                <a:latin typeface="+mj-lt"/>
                <a:ea typeface="+mj-ea"/>
                <a:cs typeface="+mj-cs"/>
              </a:rPr>
              <a:t>-to-</a:t>
            </a:r>
            <a:r>
              <a:rPr lang="sk-SK" sz="4400" b="1" dirty="0" err="1">
                <a:latin typeface="+mj-lt"/>
                <a:ea typeface="+mj-ea"/>
                <a:cs typeface="+mj-cs"/>
              </a:rPr>
              <a:t>peer</a:t>
            </a:r>
            <a:r>
              <a:rPr lang="sk-SK" sz="4400" b="1" dirty="0">
                <a:latin typeface="+mj-lt"/>
                <a:ea typeface="+mj-ea"/>
                <a:cs typeface="+mj-cs"/>
              </a:rPr>
              <a:t> súdnictvo</a:t>
            </a:r>
          </a:p>
        </p:txBody>
      </p:sp>
    </p:spTree>
    <p:extLst>
      <p:ext uri="{BB962C8B-B14F-4D97-AF65-F5344CB8AC3E}">
        <p14:creationId xmlns:p14="http://schemas.microsoft.com/office/powerpoint/2010/main" val="402572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1767016" y="577883"/>
            <a:ext cx="10642085" cy="1757544"/>
          </a:xfrm>
        </p:spPr>
        <p:txBody>
          <a:bodyPr>
            <a:normAutofit/>
          </a:bodyPr>
          <a:lstStyle/>
          <a:p>
            <a:pPr algn="ctr"/>
            <a:r>
              <a:rPr lang="sk-SK" sz="5300" b="1" dirty="0" smtClean="0"/>
              <a:t>Novinky o knihe: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985454" y="233542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sk-SK" dirty="0" smtClean="0"/>
              <a:t>Startlab.sk/</a:t>
            </a:r>
            <a:r>
              <a:rPr lang="sk-SK" dirty="0" err="1" smtClean="0"/>
              <a:t>pokrokbezpovolenia</a:t>
            </a:r>
            <a:endParaRPr lang="sk-SK" dirty="0"/>
          </a:p>
          <a:p>
            <a:pPr marL="0" indent="0">
              <a:buNone/>
            </a:pP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facebook.com/</a:t>
            </a:r>
            <a:r>
              <a:rPr lang="sk-SK" dirty="0" err="1" smtClean="0"/>
              <a:t>robert.chovanculiak</a:t>
            </a:r>
            <a:endParaRPr lang="sk-SK" dirty="0" smtClean="0"/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r>
              <a:rPr lang="sk-SK" dirty="0" smtClean="0"/>
              <a:t>instagram.com/</a:t>
            </a:r>
            <a:r>
              <a:rPr lang="sk-SK" dirty="0" err="1" smtClean="0"/>
              <a:t>robertchovanculiak</a:t>
            </a:r>
            <a:endParaRPr lang="sk-SK" dirty="0"/>
          </a:p>
        </p:txBody>
      </p:sp>
      <p:pic>
        <p:nvPicPr>
          <p:cNvPr id="1026" name="Picture 2" descr="VÃ½sledok vyhÄ¾adÃ¡vania obrÃ¡zkov pre dopyt facebook pi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226" y="3185105"/>
            <a:ext cx="847725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Ã½sledok vyhÄ¾adÃ¡vania obrÃ¡zkov pre dopyt instagram pi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420" y="4198810"/>
            <a:ext cx="882785" cy="882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954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8302</TotalTime>
  <Words>165</Words>
  <Application>Microsoft Office PowerPoint</Application>
  <PresentationFormat>Širokouhlá</PresentationFormat>
  <Paragraphs>62</Paragraphs>
  <Slides>34</Slides>
  <Notes>33</Notes>
  <HiddenSlides>0</HiddenSlides>
  <MMClips>0</MMClips>
  <ScaleCrop>false</ScaleCrop>
  <HeadingPairs>
    <vt:vector size="8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Motív Office</vt:lpstr>
      <vt:lpstr>Bitová mapa</vt:lpstr>
      <vt:lpstr>Pokrok bez povolenia:</vt:lpstr>
      <vt:lpstr>Prezentácia programu PowerPoint</vt:lpstr>
      <vt:lpstr>Prezentácia programu PowerPoint</vt:lpstr>
      <vt:lpstr>Prezentácia programu PowerPoint</vt:lpstr>
      <vt:lpstr>ZDIEĽANÁ EKONOMIKA</vt:lpstr>
      <vt:lpstr>Prezentácia programu PowerPoint</vt:lpstr>
      <vt:lpstr>Prezentácia programu PowerPoint</vt:lpstr>
      <vt:lpstr>Mama nám vždy hovorila</vt:lpstr>
      <vt:lpstr>Prezentácia programu PowerPoint</vt:lpstr>
      <vt:lpstr>Prezentácia programu PowerPoint</vt:lpstr>
      <vt:lpstr>Prezentácia programu PowerPoint</vt:lpstr>
      <vt:lpstr>Prezentácia programu PowerPoint</vt:lpstr>
      <vt:lpstr>Lakmusový papierik</vt:lpstr>
      <vt:lpstr>Prezentácia programu PowerPoint</vt:lpstr>
      <vt:lpstr>Prezentácia programu PowerPoint</vt:lpstr>
      <vt:lpstr>CROWDFUNDING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Kryptomeny</vt:lpstr>
      <vt:lpstr>Prezentácia programu PowerPoint</vt:lpstr>
      <vt:lpstr>Prezentácia programu PowerPoint</vt:lpstr>
      <vt:lpstr>Douglass North (Nobelová cena za ekonómiu, 1993) </vt:lpstr>
      <vt:lpstr>Prezentácia programu PowerPoint</vt:lpstr>
      <vt:lpstr>Milton Friedman, 1999</vt:lpstr>
      <vt:lpstr>Prezentácia programu PowerPoint</vt:lpstr>
      <vt:lpstr>Prezentácia programu PowerPoint</vt:lpstr>
      <vt:lpstr>Ex ante detektívi  </vt:lpstr>
      <vt:lpstr>Novinky o knihe: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Robert Chovanculiak</dc:creator>
  <cp:lastModifiedBy>Robert Chovanculiak</cp:lastModifiedBy>
  <cp:revision>70</cp:revision>
  <cp:lastPrinted>2019-04-24T15:37:04Z</cp:lastPrinted>
  <dcterms:created xsi:type="dcterms:W3CDTF">2019-04-19T07:13:45Z</dcterms:created>
  <dcterms:modified xsi:type="dcterms:W3CDTF">2019-05-29T16:00:39Z</dcterms:modified>
</cp:coreProperties>
</file>